
<file path=[Content_Types].xml><?xml version="1.0" encoding="utf-8"?>
<Types xmlns="http://schemas.openxmlformats.org/package/2006/content-types">
  <Default ContentType="application/x-fontdata" Extension="fntdata"/>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1" r:id="rId4"/>
    <p:sldMasterId id="2147483672"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Lst>
  <p:sldSz cy="5143500" cx="9144000"/>
  <p:notesSz cx="6858000" cy="9144000"/>
  <p:embeddedFontLst>
    <p:embeddedFont>
      <p:font typeface="Average"/>
      <p:regular r:id="rId50"/>
    </p:embeddedFont>
    <p:embeddedFont>
      <p:font typeface="Oswald"/>
      <p:regular r:id="rId51"/>
      <p:bold r:id="rId5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Oswald-regular.fntdata"/><Relationship Id="rId50" Type="http://schemas.openxmlformats.org/officeDocument/2006/relationships/font" Target="fonts/Average-regular.fntdata"/><Relationship Id="rId52" Type="http://schemas.openxmlformats.org/officeDocument/2006/relationships/font" Target="fonts/Oswald-bold.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f6c19611af_2_5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f6c19611af_2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3f6c19611af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3f6c19611af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t>212. KARDEC, Allan. O livro dos espíritos. Trad. Guillon Ribeiro. 93. ed. 9. imp. (Edição Histórica). Brasília: FEB, 2019. q. 740.</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f6c19611af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3f6c19611af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t>213. KARDEC, Allan. O livro dos espíritos. Trad. Guillon Ribeiro. 93. ed. 9. imp. (Edição Histórica). Brasília: FEB, 2019. Comentário de Kardec à q. 740</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f6c19611af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3f6c19611af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t>214. KARDEC, Allan. O livro dos espíritos. Trad. Guillon Ribeiro. 93. ed. 9. imp. (Edição Histórica). Brasília: FEB, 2019. q. 742.</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3f6c19611af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3f6c19611af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t>215. CALLIGARIS, Rodolfo. As leis morais. 15. ed. 5. imp. Brasília: FEB, 2016. cap. 21 – A lei de destruição.</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f6c19611af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3f6c19611af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f6c19611af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3f6c19611af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f6c19611af_0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3f6c19611af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f6c19611af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3f6c19611af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t>216. FRANCO, Divaldo Pereira. Temas da vida e da morte. Pelo Espírito de Manoel Philomeno de Miranda. 7. ed. 3. imp. Brasília: FEB, 2018. cap. Flagelos e males.</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3f6c19611af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3f6c19611af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3f6c19611af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3f6c19611af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f6c19611af_2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3f6c19611af_2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3f6c19611af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3f6c19611af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t>217. KARDEC, Allan. A gênese. Trad. Guillon Ribeiro. 53. ed. 9. imp. (Edição Histórica). Brasília: FEB, 2020. cap. 3, it. 4.</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3f6c19611af_0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3f6c19611af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t>218. KARDEC, Allan. A gênese. Trad. Guillon Ribeiro. 53. ed. 9. imp. (Edição Histórica). Brasília: FEB, 2020. cap. 3, it. 5.</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3f6c19611af_0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3f6c19611af_0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3f6c19611af_0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3f6c19611af_0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3f6c19611af_0_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3f6c19611af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f6c19611af_0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3f6c19611af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t>219. KARDEC, Allan. A gênese. Trad. Guillon Ribeiro. 53. ed. 9. imp. (Edição Histórica). Brasília: FEB, 2020. cap. 3, it. 6.</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3f6c19611af_0_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3f6c19611af_0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f6c19611af_0_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3f6c19611af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t>220. KARDEC, Allan. A gênese. Trad. Guillon Ribeiro. 53. ed. 9. imp. (Edição Histórica). Brasília: FEB, 2020. cap. 3, it.7.</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3f6c19611af_0_1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3f6c19611af_0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3f6c19611af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3f6c19611af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f6c19611af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3f6c19611af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3f6c19611af_0_1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3f6c19611af_0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t>221. KARDEC, Allan. O evangelho segundo o espiritismo. Trad. Guillon Ribeiro. 131. ed. 14. imp. (Edição Histórica). Brasília: FEB, 2019. cap. 5, it. 6.</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f6c19611af_0_2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3f6c19611af_0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t>222. KARDEC, Allan. O livro dos espíritos. Trad. Guillon Ribeiro. 93. ed. 9. imp. (Edição Histórica). Brasília: FEB, 2019. q. 742.</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3f6c19611af_0_2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3f6c19611af_0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t>223. KARDEC, Allan. O livro dos espíritos. Trad. Guillon Ribeiro. 93. ed. 9. imp. (Edição Histórica). Brasília: FEB, 2019. q. 744.</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f6c19611af_0_2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3f6c19611af_0_2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t>224. AGUAROD, Angel. Grandes e pequenos problemas. Trad. Guillon Ribeiro. 8. ed. 1. imp. Brasília: FEB, 2020. cap. 6 – O problema da paz, it. 6.1 A guerra e suas causas.</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f6c19611af_0_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3f6c19611af_0_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t>225. KARDEC, Allan. O livro dos espíritos. Trad. Guillon Ribeiro. 93. ed. 9. imp. (Edição Histórica). Brasília: FEB, 2019. q. 743.</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3f6c19611af_0_2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3f6c19611af_0_2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3f6c19611af_0_2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3f6c19611af_0_2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t>226. XAVIER, Francisco Cândido. Religião dos espíritos. Pelo Espírito Emmanuel. 22. ed. 9. imp. Brasília: FEB, 2019. cap. 41 – O caminho da paz.</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f6c19611af_2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3f6c19611af_2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3f6c19611af_2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3f6c19611af_2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3f6c19611af_2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3f6c19611af_2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f6c19611af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3f6c19611af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3f6c19611af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3f6c19611af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3f6c19611af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3f6c19611af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f6c19611af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3f6c19611af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3f6c19611af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3f6c19611af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f6c19611af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3f6c19611af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t>209. BÍBLIA DE JERUSALÉM. Trad. Samuel Martins Barbosa. et al. São Paulo: Edições Paulinas, 1981. p. 1.314.</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f6c19611af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3f6c19611a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f6c19611af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3f6c19611af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t>210. KARDEC, Allan. O livro dos espíritos. Trad. Guillon Ribeiro. 93. ed. 9. imp. (Edição Histórica). Brasília: FEB, 2019. q. 737.</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f6c19611af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3f6c19611af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f6c19611af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3f6c19611af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t>211. KARDEC, Allan. O livro dos espíritos. Trad. Guillon Ribeiro. 93. ed. 9. imp. (Edição Histórica). Brasília: FEB, 2019. q. 738.</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4" name="Shape 54"/>
        <p:cNvGrpSpPr/>
        <p:nvPr/>
      </p:nvGrpSpPr>
      <p:grpSpPr>
        <a:xfrm>
          <a:off x="0" y="0"/>
          <a:ext cx="0" cy="0"/>
          <a:chOff x="0" y="0"/>
          <a:chExt cx="0" cy="0"/>
        </a:xfrm>
      </p:grpSpPr>
      <p:grpSp>
        <p:nvGrpSpPr>
          <p:cNvPr id="55" name="Google Shape;55;p14"/>
          <p:cNvGrpSpPr/>
          <p:nvPr/>
        </p:nvGrpSpPr>
        <p:grpSpPr>
          <a:xfrm>
            <a:off x="4350279" y="2855377"/>
            <a:ext cx="443589" cy="105632"/>
            <a:chOff x="4137525" y="2915950"/>
            <a:chExt cx="869100" cy="207000"/>
          </a:xfrm>
        </p:grpSpPr>
        <p:sp>
          <p:nvSpPr>
            <p:cNvPr id="56" name="Google Shape;56;p14"/>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4"/>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4"/>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14"/>
          <p:cNvSpPr txBox="1"/>
          <p:nvPr>
            <p:ph type="ctrTitle"/>
          </p:nvPr>
        </p:nvSpPr>
        <p:spPr>
          <a:xfrm>
            <a:off x="671258" y="990800"/>
            <a:ext cx="7801500" cy="1730100"/>
          </a:xfrm>
          <a:prstGeom prst="rect">
            <a:avLst/>
          </a:prstGeom>
        </p:spPr>
        <p:txBody>
          <a:bodyPr anchorCtr="0" anchor="b" bIns="91425" lIns="91425" spcFirstLastPara="1" rIns="91425" wrap="square" tIns="91425">
            <a:normAutofit/>
          </a:bodyPr>
          <a:lstStyle>
            <a:lvl1pPr lvl="0" algn="ctr">
              <a:spcBef>
                <a:spcPts val="0"/>
              </a:spcBef>
              <a:spcAft>
                <a:spcPts val="0"/>
              </a:spcAft>
              <a:buSzPts val="4600"/>
              <a:buNone/>
              <a:defRPr sz="46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60" name="Google Shape;60;p14"/>
          <p:cNvSpPr txBox="1"/>
          <p:nvPr>
            <p:ph idx="1" type="subTitle"/>
          </p:nvPr>
        </p:nvSpPr>
        <p:spPr>
          <a:xfrm>
            <a:off x="671250" y="3174876"/>
            <a:ext cx="78015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300"/>
              <a:buNone/>
              <a:defRPr sz="23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1" name="Google Shape;61;p14"/>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2" name="Shape 62"/>
        <p:cNvGrpSpPr/>
        <p:nvPr/>
      </p:nvGrpSpPr>
      <p:grpSpPr>
        <a:xfrm>
          <a:off x="0" y="0"/>
          <a:ext cx="0" cy="0"/>
          <a:chOff x="0" y="0"/>
          <a:chExt cx="0" cy="0"/>
        </a:xfrm>
      </p:grpSpPr>
      <p:sp>
        <p:nvSpPr>
          <p:cNvPr id="63" name="Google Shape;63;p15"/>
          <p:cNvSpPr txBox="1"/>
          <p:nvPr>
            <p:ph type="title"/>
          </p:nvPr>
        </p:nvSpPr>
        <p:spPr>
          <a:xfrm>
            <a:off x="671250" y="2141250"/>
            <a:ext cx="7852200" cy="8610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64" name="Google Shape;64;p15"/>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5" name="Shape 65"/>
        <p:cNvGrpSpPr/>
        <p:nvPr/>
      </p:nvGrpSpPr>
      <p:grpSpPr>
        <a:xfrm>
          <a:off x="0" y="0"/>
          <a:ext cx="0" cy="0"/>
          <a:chOff x="0" y="0"/>
          <a:chExt cx="0" cy="0"/>
        </a:xfrm>
      </p:grpSpPr>
      <p:sp>
        <p:nvSpPr>
          <p:cNvPr id="66" name="Google Shape;66;p1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3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67" name="Google Shape;67;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74650" lvl="0" marL="457200">
              <a:spcBef>
                <a:spcPts val="0"/>
              </a:spcBef>
              <a:spcAft>
                <a:spcPts val="0"/>
              </a:spcAft>
              <a:buClr>
                <a:schemeClr val="lt2"/>
              </a:buClr>
              <a:buSzPts val="2300"/>
              <a:buChar char="●"/>
              <a:defRPr sz="2300">
                <a:solidFill>
                  <a:schemeClr val="lt2"/>
                </a:solidFill>
              </a:defRPr>
            </a:lvl1pPr>
            <a:lvl2pPr indent="-336550" lvl="1" marL="914400">
              <a:spcBef>
                <a:spcPts val="0"/>
              </a:spcBef>
              <a:spcAft>
                <a:spcPts val="0"/>
              </a:spcAft>
              <a:buClr>
                <a:schemeClr val="accent3"/>
              </a:buClr>
              <a:buSzPts val="1700"/>
              <a:buChar char="○"/>
              <a:defRPr>
                <a:solidFill>
                  <a:schemeClr val="accent3"/>
                </a:solidFill>
              </a:defRPr>
            </a:lvl2pPr>
            <a:lvl3pPr indent="-336550" lvl="2" marL="1371600">
              <a:spcBef>
                <a:spcPts val="0"/>
              </a:spcBef>
              <a:spcAft>
                <a:spcPts val="0"/>
              </a:spcAft>
              <a:buClr>
                <a:schemeClr val="accent3"/>
              </a:buClr>
              <a:buSzPts val="1700"/>
              <a:buChar char="■"/>
              <a:defRPr>
                <a:solidFill>
                  <a:schemeClr val="accent3"/>
                </a:solidFill>
              </a:defRPr>
            </a:lvl3pPr>
            <a:lvl4pPr indent="-336550" lvl="3" marL="1828800">
              <a:spcBef>
                <a:spcPts val="0"/>
              </a:spcBef>
              <a:spcAft>
                <a:spcPts val="0"/>
              </a:spcAft>
              <a:buClr>
                <a:schemeClr val="accent3"/>
              </a:buClr>
              <a:buSzPts val="1700"/>
              <a:buChar char="●"/>
              <a:defRPr>
                <a:solidFill>
                  <a:schemeClr val="accent3"/>
                </a:solidFill>
              </a:defRPr>
            </a:lvl4pPr>
            <a:lvl5pPr indent="-336550" lvl="4" marL="2286000">
              <a:spcBef>
                <a:spcPts val="0"/>
              </a:spcBef>
              <a:spcAft>
                <a:spcPts val="0"/>
              </a:spcAft>
              <a:buClr>
                <a:schemeClr val="accent3"/>
              </a:buClr>
              <a:buSzPts val="1700"/>
              <a:buChar char="○"/>
              <a:defRPr>
                <a:solidFill>
                  <a:schemeClr val="accent3"/>
                </a:solidFill>
              </a:defRPr>
            </a:lvl5pPr>
            <a:lvl6pPr indent="-336550" lvl="5" marL="2743200">
              <a:spcBef>
                <a:spcPts val="0"/>
              </a:spcBef>
              <a:spcAft>
                <a:spcPts val="0"/>
              </a:spcAft>
              <a:buClr>
                <a:schemeClr val="accent3"/>
              </a:buClr>
              <a:buSzPts val="1700"/>
              <a:buChar char="■"/>
              <a:defRPr>
                <a:solidFill>
                  <a:schemeClr val="accent3"/>
                </a:solidFill>
              </a:defRPr>
            </a:lvl6pPr>
            <a:lvl7pPr indent="-336550" lvl="6" marL="3200400">
              <a:spcBef>
                <a:spcPts val="0"/>
              </a:spcBef>
              <a:spcAft>
                <a:spcPts val="0"/>
              </a:spcAft>
              <a:buClr>
                <a:schemeClr val="accent3"/>
              </a:buClr>
              <a:buSzPts val="1700"/>
              <a:buChar char="●"/>
              <a:defRPr>
                <a:solidFill>
                  <a:schemeClr val="accent3"/>
                </a:solidFill>
              </a:defRPr>
            </a:lvl7pPr>
            <a:lvl8pPr indent="-336550" lvl="7" marL="3657600">
              <a:spcBef>
                <a:spcPts val="0"/>
              </a:spcBef>
              <a:spcAft>
                <a:spcPts val="0"/>
              </a:spcAft>
              <a:buClr>
                <a:schemeClr val="accent3"/>
              </a:buClr>
              <a:buSzPts val="1700"/>
              <a:buChar char="○"/>
              <a:defRPr>
                <a:solidFill>
                  <a:schemeClr val="accent3"/>
                </a:solidFill>
              </a:defRPr>
            </a:lvl8pPr>
            <a:lvl9pPr indent="-336550" lvl="8" marL="4114800">
              <a:spcBef>
                <a:spcPts val="0"/>
              </a:spcBef>
              <a:spcAft>
                <a:spcPts val="0"/>
              </a:spcAft>
              <a:buClr>
                <a:schemeClr val="accent3"/>
              </a:buClr>
              <a:buSzPts val="1700"/>
              <a:buChar char="■"/>
              <a:defRPr>
                <a:solidFill>
                  <a:schemeClr val="accent3"/>
                </a:solidFill>
              </a:defRPr>
            </a:lvl9pPr>
          </a:lstStyle>
          <a:p/>
        </p:txBody>
      </p:sp>
      <p:sp>
        <p:nvSpPr>
          <p:cNvPr id="68" name="Google Shape;68;p16"/>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e corpo Início">
  <p:cSld name="TITLE_AND_BODY_1">
    <p:spTree>
      <p:nvGrpSpPr>
        <p:cNvPr id="69" name="Shape 69"/>
        <p:cNvGrpSpPr/>
        <p:nvPr/>
      </p:nvGrpSpPr>
      <p:grpSpPr>
        <a:xfrm>
          <a:off x="0" y="0"/>
          <a:ext cx="0" cy="0"/>
          <a:chOff x="0" y="0"/>
          <a:chExt cx="0" cy="0"/>
        </a:xfrm>
      </p:grpSpPr>
      <p:sp>
        <p:nvSpPr>
          <p:cNvPr id="70" name="Google Shape;70;p1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1" name="Google Shape;71;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74650" lvl="0" marL="457200">
              <a:spcBef>
                <a:spcPts val="0"/>
              </a:spcBef>
              <a:spcAft>
                <a:spcPts val="0"/>
              </a:spcAft>
              <a:buClr>
                <a:schemeClr val="lt2"/>
              </a:buClr>
              <a:buSzPts val="2300"/>
              <a:buChar char="●"/>
              <a:defRPr sz="2300">
                <a:solidFill>
                  <a:schemeClr val="lt2"/>
                </a:solidFill>
              </a:defRPr>
            </a:lvl1pPr>
            <a:lvl2pPr indent="-336550" lvl="1" marL="914400">
              <a:spcBef>
                <a:spcPts val="0"/>
              </a:spcBef>
              <a:spcAft>
                <a:spcPts val="0"/>
              </a:spcAft>
              <a:buClr>
                <a:schemeClr val="accent3"/>
              </a:buClr>
              <a:buSzPts val="1700"/>
              <a:buChar char="○"/>
              <a:defRPr>
                <a:solidFill>
                  <a:schemeClr val="accent3"/>
                </a:solidFill>
              </a:defRPr>
            </a:lvl2pPr>
            <a:lvl3pPr indent="-336550" lvl="2" marL="1371600">
              <a:spcBef>
                <a:spcPts val="0"/>
              </a:spcBef>
              <a:spcAft>
                <a:spcPts val="0"/>
              </a:spcAft>
              <a:buClr>
                <a:schemeClr val="accent3"/>
              </a:buClr>
              <a:buSzPts val="1700"/>
              <a:buChar char="■"/>
              <a:defRPr>
                <a:solidFill>
                  <a:schemeClr val="accent3"/>
                </a:solidFill>
              </a:defRPr>
            </a:lvl3pPr>
            <a:lvl4pPr indent="-336550" lvl="3" marL="1828800">
              <a:spcBef>
                <a:spcPts val="0"/>
              </a:spcBef>
              <a:spcAft>
                <a:spcPts val="0"/>
              </a:spcAft>
              <a:buClr>
                <a:schemeClr val="accent3"/>
              </a:buClr>
              <a:buSzPts val="1700"/>
              <a:buChar char="●"/>
              <a:defRPr>
                <a:solidFill>
                  <a:schemeClr val="accent3"/>
                </a:solidFill>
              </a:defRPr>
            </a:lvl4pPr>
            <a:lvl5pPr indent="-336550" lvl="4" marL="2286000">
              <a:spcBef>
                <a:spcPts val="0"/>
              </a:spcBef>
              <a:spcAft>
                <a:spcPts val="0"/>
              </a:spcAft>
              <a:buClr>
                <a:schemeClr val="accent3"/>
              </a:buClr>
              <a:buSzPts val="1700"/>
              <a:buChar char="○"/>
              <a:defRPr>
                <a:solidFill>
                  <a:schemeClr val="accent3"/>
                </a:solidFill>
              </a:defRPr>
            </a:lvl5pPr>
            <a:lvl6pPr indent="-336550" lvl="5" marL="2743200">
              <a:spcBef>
                <a:spcPts val="0"/>
              </a:spcBef>
              <a:spcAft>
                <a:spcPts val="0"/>
              </a:spcAft>
              <a:buClr>
                <a:schemeClr val="accent3"/>
              </a:buClr>
              <a:buSzPts val="1700"/>
              <a:buChar char="■"/>
              <a:defRPr>
                <a:solidFill>
                  <a:schemeClr val="accent3"/>
                </a:solidFill>
              </a:defRPr>
            </a:lvl6pPr>
            <a:lvl7pPr indent="-336550" lvl="6" marL="3200400">
              <a:spcBef>
                <a:spcPts val="0"/>
              </a:spcBef>
              <a:spcAft>
                <a:spcPts val="0"/>
              </a:spcAft>
              <a:buClr>
                <a:schemeClr val="accent3"/>
              </a:buClr>
              <a:buSzPts val="1700"/>
              <a:buChar char="●"/>
              <a:defRPr>
                <a:solidFill>
                  <a:schemeClr val="accent3"/>
                </a:solidFill>
              </a:defRPr>
            </a:lvl7pPr>
            <a:lvl8pPr indent="-336550" lvl="7" marL="3657600">
              <a:spcBef>
                <a:spcPts val="0"/>
              </a:spcBef>
              <a:spcAft>
                <a:spcPts val="0"/>
              </a:spcAft>
              <a:buClr>
                <a:schemeClr val="accent3"/>
              </a:buClr>
              <a:buSzPts val="1700"/>
              <a:buChar char="○"/>
              <a:defRPr>
                <a:solidFill>
                  <a:schemeClr val="accent3"/>
                </a:solidFill>
              </a:defRPr>
            </a:lvl8pPr>
            <a:lvl9pPr indent="-336550" lvl="8" marL="4114800">
              <a:spcBef>
                <a:spcPts val="0"/>
              </a:spcBef>
              <a:spcAft>
                <a:spcPts val="0"/>
              </a:spcAft>
              <a:buClr>
                <a:schemeClr val="accent3"/>
              </a:buClr>
              <a:buSzPts val="1700"/>
              <a:buChar char="■"/>
              <a:defRPr>
                <a:solidFill>
                  <a:schemeClr val="accent3"/>
                </a:solidFill>
              </a:defRPr>
            </a:lvl9pPr>
          </a:lstStyle>
          <a:p/>
        </p:txBody>
      </p:sp>
      <p:sp>
        <p:nvSpPr>
          <p:cNvPr id="72" name="Google Shape;72;p17"/>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3" name="Shape 73"/>
        <p:cNvGrpSpPr/>
        <p:nvPr/>
      </p:nvGrpSpPr>
      <p:grpSpPr>
        <a:xfrm>
          <a:off x="0" y="0"/>
          <a:ext cx="0" cy="0"/>
          <a:chOff x="0" y="0"/>
          <a:chExt cx="0" cy="0"/>
        </a:xfrm>
      </p:grpSpPr>
      <p:sp>
        <p:nvSpPr>
          <p:cNvPr id="74" name="Google Shape;74;p1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3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5" name="Google Shape;75;p18"/>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74650" lvl="0" marL="457200">
              <a:spcBef>
                <a:spcPts val="0"/>
              </a:spcBef>
              <a:spcAft>
                <a:spcPts val="0"/>
              </a:spcAft>
              <a:buSzPts val="2300"/>
              <a:buChar char="●"/>
              <a:defRPr/>
            </a:lvl1pPr>
            <a:lvl2pPr indent="-361950" lvl="1" marL="914400">
              <a:spcBef>
                <a:spcPts val="0"/>
              </a:spcBef>
              <a:spcAft>
                <a:spcPts val="0"/>
              </a:spcAft>
              <a:buSzPts val="2100"/>
              <a:buChar char="○"/>
              <a:defRPr sz="2100"/>
            </a:lvl2pPr>
            <a:lvl3pPr indent="-361950" lvl="2" marL="1371600">
              <a:spcBef>
                <a:spcPts val="0"/>
              </a:spcBef>
              <a:spcAft>
                <a:spcPts val="0"/>
              </a:spcAft>
              <a:buSzPts val="2100"/>
              <a:buChar char="■"/>
              <a:defRPr sz="2100"/>
            </a:lvl3pPr>
            <a:lvl4pPr indent="-361950" lvl="3" marL="1828800">
              <a:spcBef>
                <a:spcPts val="0"/>
              </a:spcBef>
              <a:spcAft>
                <a:spcPts val="0"/>
              </a:spcAft>
              <a:buSzPts val="2100"/>
              <a:buChar char="●"/>
              <a:defRPr sz="2100"/>
            </a:lvl4pPr>
            <a:lvl5pPr indent="-361950" lvl="4" marL="2286000">
              <a:spcBef>
                <a:spcPts val="0"/>
              </a:spcBef>
              <a:spcAft>
                <a:spcPts val="0"/>
              </a:spcAft>
              <a:buSzPts val="2100"/>
              <a:buChar char="○"/>
              <a:defRPr sz="2100"/>
            </a:lvl5pPr>
            <a:lvl6pPr indent="-361950" lvl="5" marL="2743200">
              <a:spcBef>
                <a:spcPts val="0"/>
              </a:spcBef>
              <a:spcAft>
                <a:spcPts val="0"/>
              </a:spcAft>
              <a:buSzPts val="2100"/>
              <a:buChar char="■"/>
              <a:defRPr sz="2100"/>
            </a:lvl6pPr>
            <a:lvl7pPr indent="-361950" lvl="6" marL="3200400">
              <a:spcBef>
                <a:spcPts val="0"/>
              </a:spcBef>
              <a:spcAft>
                <a:spcPts val="0"/>
              </a:spcAft>
              <a:buSzPts val="2100"/>
              <a:buChar char="●"/>
              <a:defRPr sz="2100"/>
            </a:lvl7pPr>
            <a:lvl8pPr indent="-361950" lvl="7" marL="3657600">
              <a:spcBef>
                <a:spcPts val="0"/>
              </a:spcBef>
              <a:spcAft>
                <a:spcPts val="0"/>
              </a:spcAft>
              <a:buSzPts val="2100"/>
              <a:buChar char="○"/>
              <a:defRPr sz="2100"/>
            </a:lvl8pPr>
            <a:lvl9pPr indent="-361950" lvl="8" marL="4114800">
              <a:spcBef>
                <a:spcPts val="0"/>
              </a:spcBef>
              <a:spcAft>
                <a:spcPts val="0"/>
              </a:spcAft>
              <a:buSzPts val="2100"/>
              <a:buChar char="■"/>
              <a:defRPr sz="2100"/>
            </a:lvl9pPr>
          </a:lstStyle>
          <a:p/>
        </p:txBody>
      </p:sp>
      <p:sp>
        <p:nvSpPr>
          <p:cNvPr id="76" name="Google Shape;76;p18"/>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74650" lvl="0" marL="457200">
              <a:spcBef>
                <a:spcPts val="0"/>
              </a:spcBef>
              <a:spcAft>
                <a:spcPts val="0"/>
              </a:spcAft>
              <a:buSzPts val="2300"/>
              <a:buChar char="●"/>
              <a:defRPr/>
            </a:lvl1pPr>
            <a:lvl2pPr indent="-361950" lvl="1" marL="914400">
              <a:spcBef>
                <a:spcPts val="0"/>
              </a:spcBef>
              <a:spcAft>
                <a:spcPts val="0"/>
              </a:spcAft>
              <a:buSzPts val="2100"/>
              <a:buChar char="○"/>
              <a:defRPr sz="2100"/>
            </a:lvl2pPr>
            <a:lvl3pPr indent="-361950" lvl="2" marL="1371600">
              <a:spcBef>
                <a:spcPts val="0"/>
              </a:spcBef>
              <a:spcAft>
                <a:spcPts val="0"/>
              </a:spcAft>
              <a:buSzPts val="2100"/>
              <a:buChar char="■"/>
              <a:defRPr sz="2100"/>
            </a:lvl3pPr>
            <a:lvl4pPr indent="-361950" lvl="3" marL="1828800">
              <a:spcBef>
                <a:spcPts val="0"/>
              </a:spcBef>
              <a:spcAft>
                <a:spcPts val="0"/>
              </a:spcAft>
              <a:buSzPts val="2100"/>
              <a:buChar char="●"/>
              <a:defRPr sz="2100"/>
            </a:lvl4pPr>
            <a:lvl5pPr indent="-361950" lvl="4" marL="2286000">
              <a:spcBef>
                <a:spcPts val="0"/>
              </a:spcBef>
              <a:spcAft>
                <a:spcPts val="0"/>
              </a:spcAft>
              <a:buSzPts val="2100"/>
              <a:buChar char="○"/>
              <a:defRPr sz="2100"/>
            </a:lvl5pPr>
            <a:lvl6pPr indent="-361950" lvl="5" marL="2743200">
              <a:spcBef>
                <a:spcPts val="0"/>
              </a:spcBef>
              <a:spcAft>
                <a:spcPts val="0"/>
              </a:spcAft>
              <a:buSzPts val="2100"/>
              <a:buChar char="■"/>
              <a:defRPr sz="2100"/>
            </a:lvl6pPr>
            <a:lvl7pPr indent="-361950" lvl="6" marL="3200400">
              <a:spcBef>
                <a:spcPts val="0"/>
              </a:spcBef>
              <a:spcAft>
                <a:spcPts val="0"/>
              </a:spcAft>
              <a:buSzPts val="2100"/>
              <a:buChar char="●"/>
              <a:defRPr sz="2100"/>
            </a:lvl7pPr>
            <a:lvl8pPr indent="-361950" lvl="7" marL="3657600">
              <a:spcBef>
                <a:spcPts val="0"/>
              </a:spcBef>
              <a:spcAft>
                <a:spcPts val="0"/>
              </a:spcAft>
              <a:buSzPts val="2100"/>
              <a:buChar char="○"/>
              <a:defRPr sz="2100"/>
            </a:lvl8pPr>
            <a:lvl9pPr indent="-361950" lvl="8" marL="4114800">
              <a:spcBef>
                <a:spcPts val="0"/>
              </a:spcBef>
              <a:spcAft>
                <a:spcPts val="0"/>
              </a:spcAft>
              <a:buSzPts val="2100"/>
              <a:buChar char="■"/>
              <a:defRPr sz="2100"/>
            </a:lvl9pPr>
          </a:lstStyle>
          <a:p/>
        </p:txBody>
      </p:sp>
      <p:sp>
        <p:nvSpPr>
          <p:cNvPr id="77" name="Google Shape;77;p18"/>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8" name="Shape 78"/>
        <p:cNvGrpSpPr/>
        <p:nvPr/>
      </p:nvGrpSpPr>
      <p:grpSpPr>
        <a:xfrm>
          <a:off x="0" y="0"/>
          <a:ext cx="0" cy="0"/>
          <a:chOff x="0" y="0"/>
          <a:chExt cx="0" cy="0"/>
        </a:xfrm>
      </p:grpSpPr>
      <p:sp>
        <p:nvSpPr>
          <p:cNvPr id="79" name="Google Shape;79;p19"/>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3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0" name="Google Shape;80;p19"/>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1" name="Shape 81"/>
        <p:cNvGrpSpPr/>
        <p:nvPr/>
      </p:nvGrpSpPr>
      <p:grpSpPr>
        <a:xfrm>
          <a:off x="0" y="0"/>
          <a:ext cx="0" cy="0"/>
          <a:chOff x="0" y="0"/>
          <a:chExt cx="0" cy="0"/>
        </a:xfrm>
      </p:grpSpPr>
      <p:sp>
        <p:nvSpPr>
          <p:cNvPr id="82" name="Google Shape;82;p20"/>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83" name="Google Shape;83;p20"/>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4" name="Google Shape;84;p20"/>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dk1"/>
        </a:solidFill>
      </p:bgPr>
    </p:bg>
    <p:spTree>
      <p:nvGrpSpPr>
        <p:cNvPr id="85" name="Shape 85"/>
        <p:cNvGrpSpPr/>
        <p:nvPr/>
      </p:nvGrpSpPr>
      <p:grpSpPr>
        <a:xfrm>
          <a:off x="0" y="0"/>
          <a:ext cx="0" cy="0"/>
          <a:chOff x="0" y="0"/>
          <a:chExt cx="0" cy="0"/>
        </a:xfrm>
      </p:grpSpPr>
      <p:sp>
        <p:nvSpPr>
          <p:cNvPr id="86" name="Google Shape;86;p21"/>
          <p:cNvSpPr txBox="1"/>
          <p:nvPr>
            <p:ph type="title"/>
          </p:nvPr>
        </p:nvSpPr>
        <p:spPr>
          <a:xfrm>
            <a:off x="490250" y="526350"/>
            <a:ext cx="62271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87" name="Google Shape;87;p21"/>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8" name="Shape 88"/>
        <p:cNvGrpSpPr/>
        <p:nvPr/>
      </p:nvGrpSpPr>
      <p:grpSpPr>
        <a:xfrm>
          <a:off x="0" y="0"/>
          <a:ext cx="0" cy="0"/>
          <a:chOff x="0" y="0"/>
          <a:chExt cx="0" cy="0"/>
        </a:xfrm>
      </p:grpSpPr>
      <p:sp>
        <p:nvSpPr>
          <p:cNvPr id="89" name="Google Shape;89;p22"/>
          <p:cNvSpPr/>
          <p:nvPr/>
        </p:nvSpPr>
        <p:spPr>
          <a:xfrm>
            <a:off x="457200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0" name="Google Shape;90;p22"/>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91" name="Google Shape;91;p22"/>
          <p:cNvSpPr txBox="1"/>
          <p:nvPr>
            <p:ph type="title"/>
          </p:nvPr>
        </p:nvSpPr>
        <p:spPr>
          <a:xfrm>
            <a:off x="265500" y="1081400"/>
            <a:ext cx="4045200" cy="171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92" name="Google Shape;92;p22"/>
          <p:cNvSpPr txBox="1"/>
          <p:nvPr>
            <p:ph idx="1" type="subTitle"/>
          </p:nvPr>
        </p:nvSpPr>
        <p:spPr>
          <a:xfrm>
            <a:off x="265500" y="28452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300"/>
              <a:buNone/>
              <a:defRPr>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93" name="Google Shape;93;p22"/>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74650" lvl="0" marL="457200">
              <a:spcBef>
                <a:spcPts val="0"/>
              </a:spcBef>
              <a:spcAft>
                <a:spcPts val="0"/>
              </a:spcAft>
              <a:buClr>
                <a:schemeClr val="lt1"/>
              </a:buClr>
              <a:buSzPts val="2300"/>
              <a:buChar char="●"/>
              <a:defRPr>
                <a:solidFill>
                  <a:schemeClr val="lt1"/>
                </a:solidFill>
              </a:defRPr>
            </a:lvl1pPr>
            <a:lvl2pPr indent="-336550" lvl="1" marL="914400">
              <a:spcBef>
                <a:spcPts val="0"/>
              </a:spcBef>
              <a:spcAft>
                <a:spcPts val="0"/>
              </a:spcAft>
              <a:buClr>
                <a:schemeClr val="lt1"/>
              </a:buClr>
              <a:buSzPts val="1700"/>
              <a:buChar char="○"/>
              <a:defRPr>
                <a:solidFill>
                  <a:schemeClr val="lt1"/>
                </a:solidFill>
              </a:defRPr>
            </a:lvl2pPr>
            <a:lvl3pPr indent="-336550" lvl="2" marL="1371600">
              <a:spcBef>
                <a:spcPts val="0"/>
              </a:spcBef>
              <a:spcAft>
                <a:spcPts val="0"/>
              </a:spcAft>
              <a:buClr>
                <a:schemeClr val="lt1"/>
              </a:buClr>
              <a:buSzPts val="1700"/>
              <a:buChar char="■"/>
              <a:defRPr>
                <a:solidFill>
                  <a:schemeClr val="lt1"/>
                </a:solidFill>
              </a:defRPr>
            </a:lvl3pPr>
            <a:lvl4pPr indent="-336550" lvl="3" marL="1828800">
              <a:spcBef>
                <a:spcPts val="0"/>
              </a:spcBef>
              <a:spcAft>
                <a:spcPts val="0"/>
              </a:spcAft>
              <a:buClr>
                <a:schemeClr val="lt1"/>
              </a:buClr>
              <a:buSzPts val="1700"/>
              <a:buChar char="●"/>
              <a:defRPr>
                <a:solidFill>
                  <a:schemeClr val="lt1"/>
                </a:solidFill>
              </a:defRPr>
            </a:lvl4pPr>
            <a:lvl5pPr indent="-336550" lvl="4" marL="2286000">
              <a:spcBef>
                <a:spcPts val="0"/>
              </a:spcBef>
              <a:spcAft>
                <a:spcPts val="0"/>
              </a:spcAft>
              <a:buClr>
                <a:schemeClr val="lt1"/>
              </a:buClr>
              <a:buSzPts val="1700"/>
              <a:buChar char="○"/>
              <a:defRPr>
                <a:solidFill>
                  <a:schemeClr val="lt1"/>
                </a:solidFill>
              </a:defRPr>
            </a:lvl5pPr>
            <a:lvl6pPr indent="-336550" lvl="5" marL="2743200">
              <a:spcBef>
                <a:spcPts val="0"/>
              </a:spcBef>
              <a:spcAft>
                <a:spcPts val="0"/>
              </a:spcAft>
              <a:buClr>
                <a:schemeClr val="lt1"/>
              </a:buClr>
              <a:buSzPts val="1700"/>
              <a:buChar char="■"/>
              <a:defRPr>
                <a:solidFill>
                  <a:schemeClr val="lt1"/>
                </a:solidFill>
              </a:defRPr>
            </a:lvl6pPr>
            <a:lvl7pPr indent="-336550" lvl="6" marL="3200400">
              <a:spcBef>
                <a:spcPts val="0"/>
              </a:spcBef>
              <a:spcAft>
                <a:spcPts val="0"/>
              </a:spcAft>
              <a:buClr>
                <a:schemeClr val="lt1"/>
              </a:buClr>
              <a:buSzPts val="1700"/>
              <a:buChar char="●"/>
              <a:defRPr>
                <a:solidFill>
                  <a:schemeClr val="lt1"/>
                </a:solidFill>
              </a:defRPr>
            </a:lvl7pPr>
            <a:lvl8pPr indent="-336550" lvl="7" marL="3657600">
              <a:spcBef>
                <a:spcPts val="0"/>
              </a:spcBef>
              <a:spcAft>
                <a:spcPts val="0"/>
              </a:spcAft>
              <a:buClr>
                <a:schemeClr val="lt1"/>
              </a:buClr>
              <a:buSzPts val="1700"/>
              <a:buChar char="○"/>
              <a:defRPr>
                <a:solidFill>
                  <a:schemeClr val="lt1"/>
                </a:solidFill>
              </a:defRPr>
            </a:lvl8pPr>
            <a:lvl9pPr indent="-336550" lvl="8" marL="4114800">
              <a:spcBef>
                <a:spcPts val="0"/>
              </a:spcBef>
              <a:spcAft>
                <a:spcPts val="0"/>
              </a:spcAft>
              <a:buClr>
                <a:schemeClr val="lt1"/>
              </a:buClr>
              <a:buSzPts val="1700"/>
              <a:buChar char="■"/>
              <a:defRPr>
                <a:solidFill>
                  <a:schemeClr val="lt1"/>
                </a:solidFill>
              </a:defRPr>
            </a:lvl9pPr>
          </a:lstStyle>
          <a:p/>
        </p:txBody>
      </p:sp>
      <p:sp>
        <p:nvSpPr>
          <p:cNvPr id="94" name="Google Shape;94;p2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5" name="Shape 95"/>
        <p:cNvGrpSpPr/>
        <p:nvPr/>
      </p:nvGrpSpPr>
      <p:grpSpPr>
        <a:xfrm>
          <a:off x="0" y="0"/>
          <a:ext cx="0" cy="0"/>
          <a:chOff x="0" y="0"/>
          <a:chExt cx="0" cy="0"/>
        </a:xfrm>
      </p:grpSpPr>
      <p:sp>
        <p:nvSpPr>
          <p:cNvPr id="96" name="Google Shape;96;p23"/>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97" name="Google Shape;97;p23"/>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8" name="Shape 98"/>
        <p:cNvGrpSpPr/>
        <p:nvPr/>
      </p:nvGrpSpPr>
      <p:grpSpPr>
        <a:xfrm>
          <a:off x="0" y="0"/>
          <a:ext cx="0" cy="0"/>
          <a:chOff x="0" y="0"/>
          <a:chExt cx="0" cy="0"/>
        </a:xfrm>
      </p:grpSpPr>
      <p:sp>
        <p:nvSpPr>
          <p:cNvPr id="99" name="Google Shape;99;p24"/>
          <p:cNvSpPr txBox="1"/>
          <p:nvPr>
            <p:ph hasCustomPrompt="1" type="title"/>
          </p:nvPr>
        </p:nvSpPr>
        <p:spPr>
          <a:xfrm>
            <a:off x="311700" y="1255275"/>
            <a:ext cx="8520600" cy="18906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0" name="Google Shape;100;p24"/>
          <p:cNvSpPr txBox="1"/>
          <p:nvPr>
            <p:ph idx="1" type="body"/>
          </p:nvPr>
        </p:nvSpPr>
        <p:spPr>
          <a:xfrm>
            <a:off x="311700" y="3228425"/>
            <a:ext cx="8520600" cy="1300800"/>
          </a:xfrm>
          <a:prstGeom prst="rect">
            <a:avLst/>
          </a:prstGeom>
        </p:spPr>
        <p:txBody>
          <a:bodyPr anchorCtr="0" anchor="t" bIns="91425" lIns="91425" spcFirstLastPara="1" rIns="91425" wrap="square" tIns="91425">
            <a:normAutofit/>
          </a:bodyPr>
          <a:lstStyle>
            <a:lvl1pPr indent="-374650" lvl="0" marL="457200" algn="ctr">
              <a:spcBef>
                <a:spcPts val="0"/>
              </a:spcBef>
              <a:spcAft>
                <a:spcPts val="0"/>
              </a:spcAft>
              <a:buSzPts val="2300"/>
              <a:buChar char="●"/>
              <a:defRPr/>
            </a:lvl1pPr>
            <a:lvl2pPr indent="-336550" lvl="1" marL="914400" algn="ctr">
              <a:spcBef>
                <a:spcPts val="0"/>
              </a:spcBef>
              <a:spcAft>
                <a:spcPts val="0"/>
              </a:spcAft>
              <a:buSzPts val="1700"/>
              <a:buChar char="○"/>
              <a:defRPr/>
            </a:lvl2pPr>
            <a:lvl3pPr indent="-336550" lvl="2" marL="1371600" algn="ctr">
              <a:spcBef>
                <a:spcPts val="0"/>
              </a:spcBef>
              <a:spcAft>
                <a:spcPts val="0"/>
              </a:spcAft>
              <a:buSzPts val="1700"/>
              <a:buChar char="■"/>
              <a:defRPr/>
            </a:lvl3pPr>
            <a:lvl4pPr indent="-336550" lvl="3" marL="1828800" algn="ctr">
              <a:spcBef>
                <a:spcPts val="0"/>
              </a:spcBef>
              <a:spcAft>
                <a:spcPts val="0"/>
              </a:spcAft>
              <a:buSzPts val="1700"/>
              <a:buChar char="●"/>
              <a:defRPr/>
            </a:lvl4pPr>
            <a:lvl5pPr indent="-336550" lvl="4" marL="2286000" algn="ctr">
              <a:spcBef>
                <a:spcPts val="0"/>
              </a:spcBef>
              <a:spcAft>
                <a:spcPts val="0"/>
              </a:spcAft>
              <a:buSzPts val="1700"/>
              <a:buChar char="○"/>
              <a:defRPr/>
            </a:lvl5pPr>
            <a:lvl6pPr indent="-336550" lvl="5" marL="2743200" algn="ctr">
              <a:spcBef>
                <a:spcPts val="0"/>
              </a:spcBef>
              <a:spcAft>
                <a:spcPts val="0"/>
              </a:spcAft>
              <a:buSzPts val="1700"/>
              <a:buChar char="■"/>
              <a:defRPr/>
            </a:lvl6pPr>
            <a:lvl7pPr indent="-336550" lvl="6" marL="3200400" algn="ctr">
              <a:spcBef>
                <a:spcPts val="0"/>
              </a:spcBef>
              <a:spcAft>
                <a:spcPts val="0"/>
              </a:spcAft>
              <a:buSzPts val="1700"/>
              <a:buChar char="●"/>
              <a:defRPr/>
            </a:lvl7pPr>
            <a:lvl8pPr indent="-336550" lvl="7" marL="3657600" algn="ctr">
              <a:spcBef>
                <a:spcPts val="0"/>
              </a:spcBef>
              <a:spcAft>
                <a:spcPts val="0"/>
              </a:spcAft>
              <a:buSzPts val="1700"/>
              <a:buChar char="○"/>
              <a:defRPr/>
            </a:lvl8pPr>
            <a:lvl9pPr indent="-336550" lvl="8" marL="4114800" algn="ctr">
              <a:spcBef>
                <a:spcPts val="0"/>
              </a:spcBef>
              <a:spcAft>
                <a:spcPts val="0"/>
              </a:spcAft>
              <a:buSzPts val="1700"/>
              <a:buChar char="■"/>
              <a:defRPr/>
            </a:lvl9pPr>
          </a:lstStyle>
          <a:p/>
        </p:txBody>
      </p:sp>
      <p:sp>
        <p:nvSpPr>
          <p:cNvPr id="101" name="Google Shape;101;p24"/>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2" name="Shape 102"/>
        <p:cNvGrpSpPr/>
        <p:nvPr/>
      </p:nvGrpSpPr>
      <p:grpSpPr>
        <a:xfrm>
          <a:off x="0" y="0"/>
          <a:ext cx="0" cy="0"/>
          <a:chOff x="0" y="0"/>
          <a:chExt cx="0" cy="0"/>
        </a:xfrm>
      </p:grpSpPr>
      <p:sp>
        <p:nvSpPr>
          <p:cNvPr id="103" name="Google Shape;103;p25"/>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theme" Target="../theme/theme3.xml"/><Relationship Id="rId12" Type="http://schemas.openxmlformats.org/officeDocument/2006/relationships/slideLayout" Target="../slideLayouts/slideLayout23.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pt-B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ctr">
              <a:spcBef>
                <a:spcPts val="0"/>
              </a:spcBef>
              <a:spcAft>
                <a:spcPts val="0"/>
              </a:spcAft>
              <a:buClr>
                <a:schemeClr val="dk1"/>
              </a:buClr>
              <a:buSzPts val="2300"/>
              <a:buFont typeface="Oswald"/>
              <a:buNone/>
              <a:defRPr sz="23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74650" lvl="0" marL="457200">
              <a:lnSpc>
                <a:spcPct val="115000"/>
              </a:lnSpc>
              <a:spcBef>
                <a:spcPts val="0"/>
              </a:spcBef>
              <a:spcAft>
                <a:spcPts val="0"/>
              </a:spcAft>
              <a:buClr>
                <a:schemeClr val="dk1"/>
              </a:buClr>
              <a:buSzPts val="2300"/>
              <a:buFont typeface="Average"/>
              <a:buChar char="●"/>
              <a:defRPr sz="2300">
                <a:solidFill>
                  <a:schemeClr val="dk1"/>
                </a:solidFill>
                <a:latin typeface="Average"/>
                <a:ea typeface="Average"/>
                <a:cs typeface="Average"/>
                <a:sym typeface="Average"/>
              </a:defRPr>
            </a:lvl1pPr>
            <a:lvl2pPr indent="-336550" lvl="1" marL="914400">
              <a:lnSpc>
                <a:spcPct val="115000"/>
              </a:lnSpc>
              <a:spcBef>
                <a:spcPts val="0"/>
              </a:spcBef>
              <a:spcAft>
                <a:spcPts val="0"/>
              </a:spcAft>
              <a:buClr>
                <a:schemeClr val="dk1"/>
              </a:buClr>
              <a:buSzPts val="1700"/>
              <a:buFont typeface="Average"/>
              <a:buChar char="○"/>
              <a:defRPr sz="1700">
                <a:solidFill>
                  <a:schemeClr val="dk1"/>
                </a:solidFill>
                <a:latin typeface="Average"/>
                <a:ea typeface="Average"/>
                <a:cs typeface="Average"/>
                <a:sym typeface="Average"/>
              </a:defRPr>
            </a:lvl2pPr>
            <a:lvl3pPr indent="-336550" lvl="2" marL="1371600">
              <a:lnSpc>
                <a:spcPct val="115000"/>
              </a:lnSpc>
              <a:spcBef>
                <a:spcPts val="0"/>
              </a:spcBef>
              <a:spcAft>
                <a:spcPts val="0"/>
              </a:spcAft>
              <a:buClr>
                <a:schemeClr val="dk1"/>
              </a:buClr>
              <a:buSzPts val="1700"/>
              <a:buFont typeface="Average"/>
              <a:buChar char="■"/>
              <a:defRPr sz="1700">
                <a:solidFill>
                  <a:schemeClr val="dk1"/>
                </a:solidFill>
                <a:latin typeface="Average"/>
                <a:ea typeface="Average"/>
                <a:cs typeface="Average"/>
                <a:sym typeface="Average"/>
              </a:defRPr>
            </a:lvl3pPr>
            <a:lvl4pPr indent="-336550" lvl="3" marL="1828800">
              <a:lnSpc>
                <a:spcPct val="115000"/>
              </a:lnSpc>
              <a:spcBef>
                <a:spcPts val="0"/>
              </a:spcBef>
              <a:spcAft>
                <a:spcPts val="0"/>
              </a:spcAft>
              <a:buClr>
                <a:schemeClr val="dk1"/>
              </a:buClr>
              <a:buSzPts val="1700"/>
              <a:buFont typeface="Average"/>
              <a:buChar char="●"/>
              <a:defRPr sz="1700">
                <a:solidFill>
                  <a:schemeClr val="dk1"/>
                </a:solidFill>
                <a:latin typeface="Average"/>
                <a:ea typeface="Average"/>
                <a:cs typeface="Average"/>
                <a:sym typeface="Average"/>
              </a:defRPr>
            </a:lvl4pPr>
            <a:lvl5pPr indent="-336550" lvl="4" marL="2286000">
              <a:lnSpc>
                <a:spcPct val="115000"/>
              </a:lnSpc>
              <a:spcBef>
                <a:spcPts val="0"/>
              </a:spcBef>
              <a:spcAft>
                <a:spcPts val="0"/>
              </a:spcAft>
              <a:buClr>
                <a:schemeClr val="dk1"/>
              </a:buClr>
              <a:buSzPts val="1700"/>
              <a:buFont typeface="Average"/>
              <a:buChar char="○"/>
              <a:defRPr sz="1700">
                <a:solidFill>
                  <a:schemeClr val="dk1"/>
                </a:solidFill>
                <a:latin typeface="Average"/>
                <a:ea typeface="Average"/>
                <a:cs typeface="Average"/>
                <a:sym typeface="Average"/>
              </a:defRPr>
            </a:lvl5pPr>
            <a:lvl6pPr indent="-336550" lvl="5" marL="2743200">
              <a:lnSpc>
                <a:spcPct val="115000"/>
              </a:lnSpc>
              <a:spcBef>
                <a:spcPts val="0"/>
              </a:spcBef>
              <a:spcAft>
                <a:spcPts val="0"/>
              </a:spcAft>
              <a:buClr>
                <a:schemeClr val="dk1"/>
              </a:buClr>
              <a:buSzPts val="1700"/>
              <a:buFont typeface="Average"/>
              <a:buChar char="■"/>
              <a:defRPr sz="1700">
                <a:solidFill>
                  <a:schemeClr val="dk1"/>
                </a:solidFill>
                <a:latin typeface="Average"/>
                <a:ea typeface="Average"/>
                <a:cs typeface="Average"/>
                <a:sym typeface="Average"/>
              </a:defRPr>
            </a:lvl6pPr>
            <a:lvl7pPr indent="-336550" lvl="6" marL="3200400">
              <a:lnSpc>
                <a:spcPct val="115000"/>
              </a:lnSpc>
              <a:spcBef>
                <a:spcPts val="0"/>
              </a:spcBef>
              <a:spcAft>
                <a:spcPts val="0"/>
              </a:spcAft>
              <a:buClr>
                <a:schemeClr val="dk1"/>
              </a:buClr>
              <a:buSzPts val="1700"/>
              <a:buFont typeface="Average"/>
              <a:buChar char="●"/>
              <a:defRPr sz="1700">
                <a:solidFill>
                  <a:schemeClr val="dk1"/>
                </a:solidFill>
                <a:latin typeface="Average"/>
                <a:ea typeface="Average"/>
                <a:cs typeface="Average"/>
                <a:sym typeface="Average"/>
              </a:defRPr>
            </a:lvl7pPr>
            <a:lvl8pPr indent="-336550" lvl="7" marL="3657600">
              <a:lnSpc>
                <a:spcPct val="115000"/>
              </a:lnSpc>
              <a:spcBef>
                <a:spcPts val="0"/>
              </a:spcBef>
              <a:spcAft>
                <a:spcPts val="0"/>
              </a:spcAft>
              <a:buClr>
                <a:schemeClr val="dk1"/>
              </a:buClr>
              <a:buSzPts val="1700"/>
              <a:buFont typeface="Average"/>
              <a:buChar char="○"/>
              <a:defRPr sz="1700">
                <a:solidFill>
                  <a:schemeClr val="dk1"/>
                </a:solidFill>
                <a:latin typeface="Average"/>
                <a:ea typeface="Average"/>
                <a:cs typeface="Average"/>
                <a:sym typeface="Average"/>
              </a:defRPr>
            </a:lvl8pPr>
            <a:lvl9pPr indent="-336550" lvl="8" marL="4114800">
              <a:lnSpc>
                <a:spcPct val="115000"/>
              </a:lnSpc>
              <a:spcBef>
                <a:spcPts val="0"/>
              </a:spcBef>
              <a:spcAft>
                <a:spcPts val="0"/>
              </a:spcAft>
              <a:buClr>
                <a:schemeClr val="dk1"/>
              </a:buClr>
              <a:buSzPts val="1700"/>
              <a:buFont typeface="Average"/>
              <a:buChar char="■"/>
              <a:defRPr sz="1700">
                <a:solidFill>
                  <a:schemeClr val="dk1"/>
                </a:solidFill>
                <a:latin typeface="Average"/>
                <a:ea typeface="Average"/>
                <a:cs typeface="Average"/>
                <a:sym typeface="Average"/>
              </a:defRPr>
            </a:lvl9pPr>
          </a:lstStyle>
          <a:p/>
        </p:txBody>
      </p:sp>
      <p:sp>
        <p:nvSpPr>
          <p:cNvPr id="53" name="Google Shape;53;p13"/>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pt-BR"/>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6"/>
          <p:cNvSpPr txBox="1"/>
          <p:nvPr>
            <p:ph type="ctrTitle"/>
          </p:nvPr>
        </p:nvSpPr>
        <p:spPr>
          <a:xfrm>
            <a:off x="671258" y="990800"/>
            <a:ext cx="7801500" cy="1730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pt-BR"/>
              <a:t>Estudo Sistematizado da</a:t>
            </a:r>
            <a:endParaRPr/>
          </a:p>
          <a:p>
            <a:pPr indent="0" lvl="0" marL="0" rtl="0" algn="ctr">
              <a:spcBef>
                <a:spcPts val="0"/>
              </a:spcBef>
              <a:spcAft>
                <a:spcPts val="0"/>
              </a:spcAft>
              <a:buNone/>
            </a:pPr>
            <a:r>
              <a:rPr lang="pt-BR"/>
              <a:t>Doutrina Espírita</a:t>
            </a:r>
            <a:endParaRPr/>
          </a:p>
        </p:txBody>
      </p:sp>
      <p:sp>
        <p:nvSpPr>
          <p:cNvPr id="109" name="Google Shape;109;p26"/>
          <p:cNvSpPr txBox="1"/>
          <p:nvPr>
            <p:ph idx="1" type="subTitle"/>
          </p:nvPr>
        </p:nvSpPr>
        <p:spPr>
          <a:xfrm>
            <a:off x="671250" y="3174876"/>
            <a:ext cx="78015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sz="2300">
                <a:solidFill>
                  <a:schemeClr val="dk1"/>
                </a:solidFill>
              </a:rPr>
              <a:t>Núcleo Espírita Caminheiros da Luz</a:t>
            </a:r>
            <a:endParaRPr sz="2300">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3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163" name="Google Shape;163;p3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457200" lvl="0" marL="0" rtl="0" algn="l">
              <a:spcBef>
                <a:spcPts val="0"/>
              </a:spcBef>
              <a:spcAft>
                <a:spcPts val="0"/>
              </a:spcAft>
              <a:buNone/>
            </a:pPr>
            <a:r>
              <a:rPr lang="pt-BR"/>
              <a:t>Dessa forma,</a:t>
            </a:r>
            <a:endParaRPr/>
          </a:p>
          <a:p>
            <a:pPr indent="0" lvl="0" marL="457200" rtl="0" algn="l">
              <a:spcBef>
                <a:spcPts val="1200"/>
              </a:spcBef>
              <a:spcAft>
                <a:spcPts val="0"/>
              </a:spcAft>
              <a:buNone/>
            </a:pPr>
            <a:r>
              <a:rPr i="1" lang="pt-BR"/>
              <a:t>Os flagelos são provas que dão ao homem ocasião de exercitar a sua inteligência, de demonstrar sua paciência e resignação ante a vontade de Deus e que lhe oferecem ensejo de manifestar seus sentimentos de abnegação, de desinteresse e de amor ao próximo, se o não domina o egoísmo.</a:t>
            </a:r>
            <a:r>
              <a:rPr baseline="30000" lang="pt-BR"/>
              <a:t>212</a:t>
            </a:r>
            <a:endParaRPr baseline="30000"/>
          </a:p>
          <a:p>
            <a:pPr indent="457200" lvl="0" marL="0" rtl="0" algn="l">
              <a:spcBef>
                <a:spcPts val="1200"/>
              </a:spcBef>
              <a:spcAft>
                <a:spcPts val="0"/>
              </a:spcAft>
              <a:buNone/>
            </a:pPr>
            <a:r>
              <a:t/>
            </a:r>
            <a:endParaRPr/>
          </a:p>
          <a:p>
            <a:pPr indent="457200" lvl="0" marL="0" rtl="0" algn="l">
              <a:spcBef>
                <a:spcPts val="1200"/>
              </a:spcBef>
              <a:spcAft>
                <a:spcPts val="120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169" name="Google Shape;169;p3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457200" lvl="0" marL="0" rtl="0" algn="l">
              <a:spcBef>
                <a:spcPts val="0"/>
              </a:spcBef>
              <a:spcAft>
                <a:spcPts val="0"/>
              </a:spcAft>
              <a:buNone/>
            </a:pPr>
            <a:r>
              <a:rPr lang="pt-BR"/>
              <a:t>Há dois tipos de flagelos destruidores: os naturais e os provocados pelos homens.</a:t>
            </a:r>
            <a:endParaRPr/>
          </a:p>
          <a:p>
            <a:pPr indent="0" lvl="0" marL="457200" rtl="0" algn="l">
              <a:spcBef>
                <a:spcPts val="1200"/>
              </a:spcBef>
              <a:spcAft>
                <a:spcPts val="1200"/>
              </a:spcAft>
              <a:buNone/>
            </a:pPr>
            <a:r>
              <a:rPr i="1" lang="pt-BR"/>
              <a:t>Na primeira linha dos flagelos destruidores, naturais e independentes do homem, devem ser colocados a peste </a:t>
            </a:r>
            <a:r>
              <a:rPr lang="pt-BR"/>
              <a:t>[e outras doenças semelhantes]</a:t>
            </a:r>
            <a:r>
              <a:rPr i="1" lang="pt-BR"/>
              <a:t>, a fome, as inundações, as intempéries fatais às produções da terra </a:t>
            </a:r>
            <a:r>
              <a:rPr lang="pt-BR"/>
              <a:t>[...].</a:t>
            </a:r>
            <a:r>
              <a:rPr baseline="30000" lang="pt-BR"/>
              <a:t>213</a:t>
            </a:r>
            <a:endParaRPr baseline="300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3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175" name="Google Shape;175;p3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457200" lvl="0" marL="0" rtl="0" algn="l">
              <a:spcBef>
                <a:spcPts val="0"/>
              </a:spcBef>
              <a:spcAft>
                <a:spcPts val="0"/>
              </a:spcAft>
              <a:buNone/>
            </a:pPr>
            <a:r>
              <a:rPr lang="pt-BR"/>
              <a:t>Os flagelos destruidores provocados pelos homens revelam</a:t>
            </a:r>
            <a:endParaRPr/>
          </a:p>
          <a:p>
            <a:pPr indent="0" lvl="0" marL="457200" rtl="0" algn="l">
              <a:spcBef>
                <a:spcPts val="1200"/>
              </a:spcBef>
              <a:spcAft>
                <a:spcPts val="1200"/>
              </a:spcAft>
              <a:buNone/>
            </a:pPr>
            <a:r>
              <a:rPr i="1" lang="pt-BR"/>
              <a:t>Predominância da natureza animal sobre a natureza espiritual e transbordamento das paixões. No estado de barbaria, os povos um só direito conhecem – o do mais forte. Por isso é que, para tais povos, o de guerra é um estado normal </a:t>
            </a:r>
            <a:r>
              <a:rPr lang="pt-BR"/>
              <a:t>[...].</a:t>
            </a:r>
            <a:r>
              <a:rPr baseline="30000" lang="pt-BR"/>
              <a:t>214</a:t>
            </a:r>
            <a:endParaRPr baseline="300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3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181" name="Google Shape;181;p3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457200" lvl="0" marL="0" rtl="0" algn="l">
              <a:spcBef>
                <a:spcPts val="0"/>
              </a:spcBef>
              <a:spcAft>
                <a:spcPts val="0"/>
              </a:spcAft>
              <a:buNone/>
            </a:pPr>
            <a:r>
              <a:rPr lang="pt-BR"/>
              <a:t>No que diz respeito aos flagelos naturais, tais como</a:t>
            </a:r>
            <a:endParaRPr/>
          </a:p>
          <a:p>
            <a:pPr indent="0" lvl="0" marL="457200" rtl="0" algn="l">
              <a:spcBef>
                <a:spcPts val="1200"/>
              </a:spcBef>
              <a:spcAft>
                <a:spcPts val="1200"/>
              </a:spcAft>
              <a:buNone/>
            </a:pPr>
            <a:r>
              <a:rPr lang="pt-BR"/>
              <a:t>[...]</a:t>
            </a:r>
            <a:r>
              <a:rPr i="1" lang="pt-BR"/>
              <a:t> as inundações, as intempéries fatais à produção agrícola, os terremotos, os vendavais etc., que soem causar tantas vítimas, instruem-nos, ainda, os mentores espirituais, são acidentes passageiros no destino da Terra (mundo expiatório), que haverão de cessar no futuro, quando a Humanidade que a habite haja aprendido a viver segundo os mandamentos de Deus, pautados no Amor, dispensando, então, os corretivos da dor.</a:t>
            </a:r>
            <a:r>
              <a:rPr baseline="30000" lang="pt-BR"/>
              <a:t>215</a:t>
            </a:r>
            <a:endParaRPr baseline="300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39"/>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187" name="Google Shape;187;p3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457200" lvl="0" marL="0" rtl="0" algn="l">
              <a:spcBef>
                <a:spcPts val="0"/>
              </a:spcBef>
              <a:spcAft>
                <a:spcPts val="0"/>
              </a:spcAft>
              <a:buNone/>
            </a:pPr>
            <a:r>
              <a:rPr lang="pt-BR"/>
              <a:t>Dessa forma,</a:t>
            </a:r>
            <a:endParaRPr/>
          </a:p>
          <a:p>
            <a:pPr indent="0" lvl="0" marL="457200" rtl="0" algn="l">
              <a:spcBef>
                <a:spcPts val="1200"/>
              </a:spcBef>
              <a:spcAft>
                <a:spcPts val="1200"/>
              </a:spcAft>
              <a:buNone/>
            </a:pPr>
            <a:r>
              <a:rPr i="1" lang="pt-BR"/>
              <a:t>Em face do impositivo da evolução, o homem enfrenta os flagelos que fazem parte da vida. Os naturais surpreendem-no, sem que os possa evitar, não obstante a inteligência lhe haja facultado meios de os prevenir e até mesmo de remediar-lhes algumas consequências.</a:t>
            </a:r>
            <a:endParaRPr i="1"/>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40"/>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193" name="Google Shape;193;p4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457200" rtl="0" algn="l">
              <a:spcBef>
                <a:spcPts val="0"/>
              </a:spcBef>
              <a:spcAft>
                <a:spcPts val="1200"/>
              </a:spcAft>
              <a:buNone/>
            </a:pPr>
            <a:r>
              <a:rPr i="1" lang="pt-BR"/>
              <a:t>Irrompem, de quando em quando, desafiando-lhe a capacidade intelectual, ao mesmo tempo estimulando-lhe os valores que deve aplicar para os conjurar e impedir. Enquanto isso não ocorre, constituem-lhe corretivos morais, mecanismos de reparação dos males perpetrados, recursos da vida para impulsioná-lo ao progresso sem retentivas com a retaguarda.</a:t>
            </a:r>
            <a:endParaRPr i="1"/>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41"/>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199" name="Google Shape;199;p4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457200" rtl="0" algn="l">
              <a:spcBef>
                <a:spcPts val="0"/>
              </a:spcBef>
              <a:spcAft>
                <a:spcPts val="1200"/>
              </a:spcAft>
              <a:buNone/>
            </a:pPr>
            <a:r>
              <a:rPr i="1" lang="pt-BR"/>
              <a:t>Inúmeros desses flagelos destruidores já podem ser previstos e alguns têm diminuídos os seus efeitos perniciosos, em razão das conquistas que a Humanidade vem alcançando.</a:t>
            </a:r>
            <a:endParaRPr i="1"/>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42"/>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205" name="Google Shape;205;p4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457200" rtl="0" algn="l">
              <a:spcBef>
                <a:spcPts val="0"/>
              </a:spcBef>
              <a:spcAft>
                <a:spcPts val="1200"/>
              </a:spcAft>
              <a:buNone/>
            </a:pPr>
            <a:r>
              <a:rPr i="1" lang="pt-BR"/>
              <a:t>Outros, que constituíam impedimentos aos avanços e à saúde, têm sido minorados e até vencidos, quais a fertilização de regiões desérticas, o saneamento de áreas contaminadas, a correção de acidentes geográficos, a prevenção contra as epidemias que dizimariam multidões, assolando países e continentes inteiros, e, graças ao Espiritismo, a terapia preventiva em relação aos processos obsessivos que dominavam grupos e coletividades...</a:t>
            </a:r>
            <a:r>
              <a:rPr baseline="30000" lang="pt-BR"/>
              <a:t>216</a:t>
            </a:r>
            <a:endParaRPr baseline="300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43"/>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211" name="Google Shape;211;p4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457200" rtl="0" algn="l">
              <a:spcBef>
                <a:spcPts val="0"/>
              </a:spcBef>
              <a:spcAft>
                <a:spcPts val="1200"/>
              </a:spcAft>
              <a:buNone/>
            </a:pPr>
            <a:r>
              <a:rPr i="1" lang="pt-BR"/>
              <a:t>O homem recebeu em partilha uma inteligência com cujo auxílio lhe é possível conjurar, ou, pelo menos, atenuar os efeitos de todos os flagelos naturais. Quanto mais saber ele adquire e mais se adianta em civilização, tanto menos desastrosos se tornam os flagelos. Com uma organização sábia e previdente, chegará mesmo a lhes neutralizar as consequências, quando não possam ser inteiramente evitados. </a:t>
            </a:r>
            <a:endParaRPr i="1"/>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4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217" name="Google Shape;217;p4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457200" rtl="0" algn="l">
              <a:spcBef>
                <a:spcPts val="0"/>
              </a:spcBef>
              <a:spcAft>
                <a:spcPts val="1200"/>
              </a:spcAft>
              <a:buNone/>
            </a:pPr>
            <a:r>
              <a:rPr i="1" lang="pt-BR"/>
              <a:t>Assim, com referência, até, aos flagelos que têm certa utilidade para a ordem geral da Natureza e para o futuro, mas que, no presente, causam danos, facultou Deus ao homem os meios de lhes paralisar os efeitos.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7"/>
          <p:cNvSpPr txBox="1"/>
          <p:nvPr>
            <p:ph type="title"/>
          </p:nvPr>
        </p:nvSpPr>
        <p:spPr>
          <a:xfrm>
            <a:off x="265500" y="1081400"/>
            <a:ext cx="4045200" cy="1710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pt-BR"/>
              <a:t>MÓDULO XIV</a:t>
            </a:r>
            <a:endParaRPr/>
          </a:p>
        </p:txBody>
      </p:sp>
      <p:sp>
        <p:nvSpPr>
          <p:cNvPr id="115" name="Google Shape;115;p27"/>
          <p:cNvSpPr txBox="1"/>
          <p:nvPr>
            <p:ph idx="1" type="subTitle"/>
          </p:nvPr>
        </p:nvSpPr>
        <p:spPr>
          <a:xfrm>
            <a:off x="265500" y="2845201"/>
            <a:ext cx="4045200" cy="13455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Lei de Destruição e Lei de Conservação</a:t>
            </a:r>
            <a:endParaRPr/>
          </a:p>
        </p:txBody>
      </p:sp>
      <p:sp>
        <p:nvSpPr>
          <p:cNvPr id="116" name="Google Shape;116;p27"/>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pt-BR"/>
              <a:t>ROTEIRO 2</a:t>
            </a:r>
            <a:endParaRPr/>
          </a:p>
          <a:p>
            <a:pPr indent="0" lvl="0" marL="0" rtl="0" algn="l">
              <a:spcBef>
                <a:spcPts val="1200"/>
              </a:spcBef>
              <a:spcAft>
                <a:spcPts val="1200"/>
              </a:spcAft>
              <a:buNone/>
            </a:pPr>
            <a:r>
              <a:rPr lang="pt-BR"/>
              <a:t>Flagelos destruidores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4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223" name="Google Shape;223;p4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457200" rtl="0" algn="l">
              <a:spcBef>
                <a:spcPts val="0"/>
              </a:spcBef>
              <a:spcAft>
                <a:spcPts val="1200"/>
              </a:spcAft>
              <a:buNone/>
            </a:pPr>
            <a:r>
              <a:rPr i="1" lang="pt-BR"/>
              <a:t>Assim é que ele saneia as regiões insalubres, imuniza contra os miasmas pestíferos, fertiliza terras áridas e se esforça em preservá-las das inundações; constrói habitações mais salubres, mais sólidas para resistirem aos ventos tão necessários à purificação da atmosfera e se coloca ao abrigo das intempéries. É assim, finalmente, que, pouco a pouco, a necessidade lhe fez criar as ciências, por meio das quais melhora as condições de habitabilidade do globo e aumenta o seu próprio bem-estar.</a:t>
            </a:r>
            <a:r>
              <a:rPr baseline="30000" lang="pt-BR"/>
              <a:t>217</a:t>
            </a:r>
            <a:endParaRPr baseline="300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4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229" name="Google Shape;229;p4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457200" rtl="0" algn="l">
              <a:spcBef>
                <a:spcPts val="0"/>
              </a:spcBef>
              <a:spcAft>
                <a:spcPts val="1200"/>
              </a:spcAft>
              <a:buNone/>
            </a:pPr>
            <a:r>
              <a:rPr i="1" lang="pt-BR"/>
              <a:t>Tendo o homem que progredir, os males a que se acha exposto são um estimulante para o exercício da sua inteligência, de todas as suas faculdades físicas e morais, incitando-o a procurar os meios de evitá-los. Se ele nada houvesse de temer, nenhuma necessidade o induziria a procurar o melhor; o espírito se lhe entorpeceria na inatividade; nada inventaria, nem descobriria. A dor é o aguilhão que o impele para a frente, na senda do progresso.</a:t>
            </a:r>
            <a:r>
              <a:rPr baseline="30000" lang="pt-BR"/>
              <a:t>218</a:t>
            </a:r>
            <a:endParaRPr baseline="300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4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235" name="Google Shape;235;p4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457200" lvl="0" marL="0" rtl="0" algn="l">
              <a:spcBef>
                <a:spcPts val="0"/>
              </a:spcBef>
              <a:spcAft>
                <a:spcPts val="1200"/>
              </a:spcAft>
              <a:buNone/>
            </a:pPr>
            <a:r>
              <a:rPr lang="pt-BR"/>
              <a:t>Os flagelos destruidores provocados pelo homem representam, ao contrário dos naturais, uma grave infração à Lei de Deus. Sabemos que, de todos os sofrimentos existentes na Terra,</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4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241" name="Google Shape;241;p4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457200" rtl="0" algn="l">
              <a:spcBef>
                <a:spcPts val="0"/>
              </a:spcBef>
              <a:spcAft>
                <a:spcPts val="1200"/>
              </a:spcAft>
              <a:buNone/>
            </a:pPr>
            <a:r>
              <a:rPr lang="pt-BR"/>
              <a:t>[...]</a:t>
            </a:r>
            <a:r>
              <a:rPr i="1" lang="pt-BR"/>
              <a:t> os males mais numerosos são os que o homem cria pelos seus vícios, os que provêm do seu orgulho, do seu egoísmo, da sua ambição, da sua cupidez, de seus excessos em tudo. Aí a causa das guerras e das calamidades que estas acarretam, das dissenções, das injustiças, da opressão do fraco pelo forte, da maior parte, afinal, das enfermidades.</a:t>
            </a:r>
            <a:endParaRPr i="1"/>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49"/>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247" name="Google Shape;247;p4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457200" rtl="0" algn="l">
              <a:spcBef>
                <a:spcPts val="0"/>
              </a:spcBef>
              <a:spcAft>
                <a:spcPts val="1200"/>
              </a:spcAft>
              <a:buNone/>
            </a:pPr>
            <a:r>
              <a:rPr i="1" lang="pt-BR"/>
              <a:t>Deus promulgou leis plenas de sabedoria, tendo por único objetivo o bem. Em si mesmo encontra o homem tudo o que lhe é necessário para cumpri-las. A consciência lhe traça a rota, a Lei Divina lhe está gravada no coração e, ademais, Deus lha lembra constantemente por intermédio de seus messias e profetas, de todos os Espíritos encarnados que trazem a missão de o esclarecer, moralizar e melhorar e, nestes últimos tempos, pela multidão dos Espíritos desencarnados que se manifestam em toda parte. </a:t>
            </a:r>
            <a:endParaRPr i="1"/>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50"/>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253" name="Google Shape;253;p5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457200" rtl="0" algn="l">
              <a:spcBef>
                <a:spcPts val="0"/>
              </a:spcBef>
              <a:spcAft>
                <a:spcPts val="1200"/>
              </a:spcAft>
              <a:buNone/>
            </a:pPr>
            <a:r>
              <a:rPr lang="pt-BR"/>
              <a:t>Se o homem se conformasse rigorosamente com as Leis Divinas, não há duvidar de que se pouparia aos mais agudos males e viveria ditoso na Terra.</a:t>
            </a:r>
            <a:r>
              <a:rPr i="1" lang="pt-BR"/>
              <a:t> Se assim não procede, é por virtude do seu livre-arbítrio: sofre então as consequências do seu proceder.</a:t>
            </a:r>
            <a:r>
              <a:rPr baseline="30000" lang="pt-BR"/>
              <a:t>219</a:t>
            </a:r>
            <a:endParaRPr baseline="300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51"/>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259" name="Google Shape;259;p5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457200" rtl="0" algn="l">
              <a:spcBef>
                <a:spcPts val="0"/>
              </a:spcBef>
              <a:spcAft>
                <a:spcPts val="1200"/>
              </a:spcAft>
              <a:buNone/>
            </a:pPr>
            <a:r>
              <a:rPr i="1" lang="pt-BR"/>
              <a:t>Entretanto, Deus, todo bondade, pôs o remédio ao lado do mal, isto é, faz que do próprio mal saia o remédio. Um momento chega em que o excesso do mal moral se torna intolerável e impõe ao homem a necessidade de mudar de vida. Instruído pela experiência, ele se sente compelido a procurar no bem o remédio, sempre por efeito do seu livre-arbítrio. </a:t>
            </a:r>
            <a:endParaRPr i="1"/>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52"/>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265" name="Google Shape;265;p5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457200" rtl="0" algn="l">
              <a:spcBef>
                <a:spcPts val="0"/>
              </a:spcBef>
              <a:spcAft>
                <a:spcPts val="1200"/>
              </a:spcAft>
              <a:buNone/>
            </a:pPr>
            <a:r>
              <a:rPr i="1" lang="pt-BR"/>
              <a:t>Quando toma melhor caminho, é por sua vontade e porque reconheceu os inconvenientes do outro. A necessidade, pois, o constrange a melhorar-se moralmente, para ser mais feliz, do mesmo modo que o constrangeu a melhorar as condições materiais da sua existência.</a:t>
            </a:r>
            <a:r>
              <a:rPr baseline="30000" lang="pt-BR"/>
              <a:t>220</a:t>
            </a:r>
            <a:endParaRPr baseline="300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53"/>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271" name="Google Shape;271;p5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457200" lvl="0" marL="0" rtl="0" algn="l">
              <a:spcBef>
                <a:spcPts val="0"/>
              </a:spcBef>
              <a:spcAft>
                <a:spcPts val="1200"/>
              </a:spcAft>
              <a:buNone/>
            </a:pPr>
            <a:r>
              <a:rPr lang="pt-BR"/>
              <a:t>Esta é a explicação para a ocorrência de tragédias que, como se surgissem do nada, se abatem sobre indivíduos e coletividades. Na verdade, esses sofrimentos dolorosos, que assumem a feição de flagelos destruidores, fazem parte da programação reencarnatória, representando, em última análise, medidas de reajuste espiritual perante a Lei de Deus. São aflições que remontam às ações ocorridas no passado, em outras reencarnações.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5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277" name="Google Shape;277;p5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457200" rtl="0" algn="l">
              <a:spcBef>
                <a:spcPts val="0"/>
              </a:spcBef>
              <a:spcAft>
                <a:spcPts val="1200"/>
              </a:spcAft>
              <a:buNone/>
            </a:pPr>
            <a:r>
              <a:rPr i="1" lang="pt-BR"/>
              <a:t>Todavia, por virtude do axioma segundo o qual todo efeito tem uma causa, tais misérias são efeitos que hão de ter uma causa e, desde que se admita um Deus justo, essa causa também há de ser justa. Ora, ao efeito precedendo sempre a causa, se esta não se encontra na vida atual, há de ser anterior a essa vida, isto é, há de estar numa existência precedente.</a:t>
            </a:r>
            <a:endParaRPr i="1"/>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8"/>
          <p:cNvSpPr txBox="1"/>
          <p:nvPr>
            <p:ph type="title"/>
          </p:nvPr>
        </p:nvSpPr>
        <p:spPr>
          <a:xfrm>
            <a:off x="671250" y="2141250"/>
            <a:ext cx="7852200" cy="861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pt-BR"/>
              <a:t>4 Subsídios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5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283" name="Google Shape;283;p5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457200" rtl="0" algn="l">
              <a:spcBef>
                <a:spcPts val="0"/>
              </a:spcBef>
              <a:spcAft>
                <a:spcPts val="1200"/>
              </a:spcAft>
              <a:buNone/>
            </a:pPr>
            <a:r>
              <a:rPr i="1" lang="pt-BR"/>
              <a:t>Por outro lado, não podendo Deus punir alguém pelo bem que fez, nem pelo mal que não fez, se somos punidos, é que fizemos o mal; se esse mal não o fizemos na presente vida, tê-lo-emos feito noutra. É uma alternativa a que ninguém pode fugir e em que a lógica decide de que parte se acha a Justiça de Deus.</a:t>
            </a:r>
            <a:r>
              <a:rPr baseline="30000" lang="pt-BR"/>
              <a:t>221</a:t>
            </a:r>
            <a:endParaRPr baseline="300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5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289" name="Google Shape;289;p5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457200" lvl="0" marL="0" rtl="0" algn="l">
              <a:spcBef>
                <a:spcPts val="0"/>
              </a:spcBef>
              <a:spcAft>
                <a:spcPts val="1200"/>
              </a:spcAft>
              <a:buNone/>
            </a:pPr>
            <a:r>
              <a:rPr lang="pt-BR"/>
              <a:t>De todos os flagelos destruidores, provocados pela incúria e </a:t>
            </a:r>
            <a:r>
              <a:rPr lang="pt-BR"/>
              <a:t>imprevidência</a:t>
            </a:r>
            <a:r>
              <a:rPr lang="pt-BR"/>
              <a:t> humanas, a guerra traduz-se, possivelmente, como o mais doloroso. Contudo, à medida que “[...] </a:t>
            </a:r>
            <a:r>
              <a:rPr i="1" lang="pt-BR"/>
              <a:t>o homem progride, menos frequente se torna a guerra, porque ele lhe evita as causas, fazendo-a com humanidade, quando a sente necessária</a:t>
            </a:r>
            <a:r>
              <a:rPr lang="pt-BR"/>
              <a:t>.</a:t>
            </a:r>
            <a:r>
              <a:rPr baseline="30000" lang="pt-BR"/>
              <a:t>222</a:t>
            </a:r>
            <a:endParaRPr baseline="300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5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295" name="Google Shape;295;p5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457200" lvl="0" marL="0" rtl="0" algn="l">
              <a:spcBef>
                <a:spcPts val="0"/>
              </a:spcBef>
              <a:spcAft>
                <a:spcPts val="0"/>
              </a:spcAft>
              <a:buNone/>
            </a:pPr>
            <a:r>
              <a:rPr lang="pt-BR"/>
              <a:t>Infelizmente, o ser humano ainda não está preparado para viver a paz, de forma que a guerra representa, ao lado das graves tragédias, um doloroso processo de conquista da liberdade e do progresso.</a:t>
            </a:r>
            <a:r>
              <a:rPr baseline="30000" lang="pt-BR"/>
              <a:t>223</a:t>
            </a:r>
            <a:endParaRPr baseline="30000"/>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5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301" name="Google Shape;301;p5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457200" lvl="0" marL="0" rtl="0" algn="l">
              <a:spcBef>
                <a:spcPts val="0"/>
              </a:spcBef>
              <a:spcAft>
                <a:spcPts val="0"/>
              </a:spcAft>
              <a:buNone/>
            </a:pPr>
            <a:r>
              <a:rPr lang="pt-BR"/>
              <a:t>Neste sentido,</a:t>
            </a:r>
            <a:endParaRPr/>
          </a:p>
          <a:p>
            <a:pPr indent="0" lvl="0" marL="457200" rtl="0" algn="l">
              <a:spcBef>
                <a:spcPts val="1200"/>
              </a:spcBef>
              <a:spcAft>
                <a:spcPts val="1200"/>
              </a:spcAft>
              <a:buNone/>
            </a:pPr>
            <a:r>
              <a:rPr i="1" lang="pt-BR"/>
              <a:t>A causa principal da guerra está no atraso dos indivíduos e das sociedades humanas, donde derivam as paixões desordenadas, que tomam o caráter de violência e, com sua impetuosidade, produzem os conflitos que ensanguentam as páginas da história da Humanidade.</a:t>
            </a:r>
            <a:r>
              <a:rPr baseline="30000" lang="pt-BR"/>
              <a:t>224</a:t>
            </a:r>
            <a:endParaRPr baseline="300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59"/>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307" name="Google Shape;307;p5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457200" lvl="0" marL="0" rtl="0" algn="l">
              <a:spcBef>
                <a:spcPts val="0"/>
              </a:spcBef>
              <a:spcAft>
                <a:spcPts val="0"/>
              </a:spcAft>
              <a:buNone/>
            </a:pPr>
            <a:r>
              <a:rPr lang="pt-BR"/>
              <a:t>No futuro, quando a Terra passar, definitivamente, para a categoria de mundo de regeneração, estando o planeta livre de expiações, as guerras serão banidas. Mas isto somente ocorrerá quando, efetivamente, “[...]</a:t>
            </a:r>
            <a:r>
              <a:rPr i="1" lang="pt-BR"/>
              <a:t> os homens compreenderem a justiça e praticarem a Lei de Deus. Nessa época, todos os povos serão irmãos</a:t>
            </a:r>
            <a:r>
              <a:rPr lang="pt-BR"/>
              <a:t>”.</a:t>
            </a:r>
            <a:r>
              <a:rPr baseline="30000" lang="pt-BR"/>
              <a:t>225</a:t>
            </a:r>
            <a:endParaRPr baseline="30000"/>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60"/>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313" name="Google Shape;313;p6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pt-BR"/>
              <a:t>	Assim,</a:t>
            </a:r>
            <a:endParaRPr/>
          </a:p>
          <a:p>
            <a:pPr indent="0" lvl="0" marL="457200" rtl="0" algn="l">
              <a:spcBef>
                <a:spcPts val="1200"/>
              </a:spcBef>
              <a:spcAft>
                <a:spcPts val="1200"/>
              </a:spcAft>
              <a:buNone/>
            </a:pPr>
            <a:r>
              <a:rPr lang="pt-BR"/>
              <a:t>[...]</a:t>
            </a:r>
            <a:r>
              <a:rPr i="1" lang="pt-BR"/>
              <a:t> a guerra – monstro de mil faces que começa no egoísmo de cada um, que se corporifica na discórdia do lar, e se prolonga na intolerância da fé, na vaidade da inteligência e no orgulho das raças, alimentando-se de sangue e lágrimas, violência e desespero, ódio e rapina, tão cruel entre as nações supercivilizadas do século XX </a:t>
            </a:r>
            <a:r>
              <a:rPr lang="pt-BR"/>
              <a:t>[e do atual],</a:t>
            </a:r>
            <a:r>
              <a:rPr i="1" lang="pt-BR"/>
              <a:t> </a:t>
            </a:r>
            <a:endParaRPr i="1"/>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61"/>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319" name="Google Shape;319;p6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457200" rtl="0" algn="l">
              <a:spcBef>
                <a:spcPts val="0"/>
              </a:spcBef>
              <a:spcAft>
                <a:spcPts val="1200"/>
              </a:spcAft>
              <a:buNone/>
            </a:pPr>
            <a:r>
              <a:rPr i="1" lang="pt-BR"/>
              <a:t>quanto já o era na corte obscurantista de Ramsés II – somente desaparecerá quando o Evangelho de Jesus iluminar o coração humano, fazendo com que os habitantes da Terra se amem como irmãos.</a:t>
            </a:r>
            <a:r>
              <a:rPr baseline="30000" lang="pt-BR"/>
              <a:t>226</a:t>
            </a:r>
            <a:endParaRPr baseline="30000"/>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62"/>
          <p:cNvSpPr txBox="1"/>
          <p:nvPr>
            <p:ph type="title"/>
          </p:nvPr>
        </p:nvSpPr>
        <p:spPr>
          <a:xfrm>
            <a:off x="265500" y="1081400"/>
            <a:ext cx="4045200" cy="1710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pt-BR"/>
              <a:t>Próximo Encontro</a:t>
            </a:r>
            <a:endParaRPr/>
          </a:p>
        </p:txBody>
      </p:sp>
      <p:sp>
        <p:nvSpPr>
          <p:cNvPr id="325" name="Google Shape;325;p62"/>
          <p:cNvSpPr txBox="1"/>
          <p:nvPr>
            <p:ph idx="1" type="subTitle"/>
          </p:nvPr>
        </p:nvSpPr>
        <p:spPr>
          <a:xfrm>
            <a:off x="265500" y="2845201"/>
            <a:ext cx="4045200" cy="13455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Participe também da nossa conversa no Whatsapp!</a:t>
            </a:r>
            <a:endParaRPr/>
          </a:p>
        </p:txBody>
      </p:sp>
      <p:sp>
        <p:nvSpPr>
          <p:cNvPr id="326" name="Google Shape;326;p62"/>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lang="pt-BR"/>
              <a:t>MÓDULO XIV: </a:t>
            </a:r>
            <a:br>
              <a:rPr lang="pt-BR"/>
            </a:br>
            <a:r>
              <a:rPr lang="pt-BR"/>
              <a:t>Lei de Destruição e Lei de Conservação</a:t>
            </a:r>
            <a:br>
              <a:rPr lang="pt-BR"/>
            </a:br>
            <a:br>
              <a:rPr lang="pt-BR"/>
            </a:br>
            <a:r>
              <a:rPr lang="pt-BR"/>
              <a:t>ROTEIRO 3:</a:t>
            </a:r>
            <a:br>
              <a:rPr lang="pt-BR"/>
            </a:br>
            <a:r>
              <a:rPr lang="pt-BR"/>
              <a:t>Instinto e inteligência</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63"/>
          <p:cNvSpPr txBox="1"/>
          <p:nvPr>
            <p:ph type="title"/>
          </p:nvPr>
        </p:nvSpPr>
        <p:spPr>
          <a:xfrm>
            <a:off x="671250" y="2141250"/>
            <a:ext cx="7852200" cy="861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pt-BR"/>
              <a:t>Referências</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6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Referências</a:t>
            </a:r>
            <a:endParaRPr/>
          </a:p>
        </p:txBody>
      </p:sp>
      <p:sp>
        <p:nvSpPr>
          <p:cNvPr id="337" name="Google Shape;337;p6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74650" lvl="0" marL="457200" rtl="0" algn="l">
              <a:spcBef>
                <a:spcPts val="0"/>
              </a:spcBef>
              <a:spcAft>
                <a:spcPts val="0"/>
              </a:spcAft>
              <a:buSzPts val="2300"/>
              <a:buAutoNum type="arabicPeriod" startAt="209"/>
            </a:pPr>
            <a:r>
              <a:rPr lang="pt-BR"/>
              <a:t>BÍBLIA DE JERUSALÉM. Trad. Samuel Martins Barbosa. et al. São Paulo: Edições Paulinas, 1981. p. 1.314.</a:t>
            </a:r>
            <a:endParaRPr/>
          </a:p>
          <a:p>
            <a:pPr indent="-374650" lvl="0" marL="457200" rtl="0" algn="l">
              <a:spcBef>
                <a:spcPts val="0"/>
              </a:spcBef>
              <a:spcAft>
                <a:spcPts val="0"/>
              </a:spcAft>
              <a:buSzPts val="2300"/>
              <a:buAutoNum type="arabicPeriod" startAt="209"/>
            </a:pPr>
            <a:r>
              <a:rPr lang="pt-BR"/>
              <a:t>KARDEC, Allan. O livro dos espíritos. Trad. Guillon Ribeiro. 93. ed. 9. imp. (Edição Histórica). Brasília: FEB, 2019. q. 737.</a:t>
            </a:r>
            <a:endParaRPr/>
          </a:p>
          <a:p>
            <a:pPr indent="-374650" lvl="0" marL="457200" rtl="0" algn="l">
              <a:spcBef>
                <a:spcPts val="0"/>
              </a:spcBef>
              <a:spcAft>
                <a:spcPts val="0"/>
              </a:spcAft>
              <a:buSzPts val="2300"/>
              <a:buAutoNum type="arabicPeriod" startAt="209"/>
            </a:pPr>
            <a:r>
              <a:rPr lang="pt-BR"/>
              <a:t>______. ______. q. 738.</a:t>
            </a:r>
            <a:endParaRPr/>
          </a:p>
          <a:p>
            <a:pPr indent="-374650" lvl="0" marL="457200" rtl="0" algn="l">
              <a:spcBef>
                <a:spcPts val="0"/>
              </a:spcBef>
              <a:spcAft>
                <a:spcPts val="0"/>
              </a:spcAft>
              <a:buSzPts val="2300"/>
              <a:buAutoNum type="arabicPeriod" startAt="209"/>
            </a:pPr>
            <a:r>
              <a:rPr lang="pt-BR"/>
              <a:t>______. ______. q. 740.</a:t>
            </a:r>
            <a:endParaRPr/>
          </a:p>
          <a:p>
            <a:pPr indent="-374650" lvl="0" marL="457200" rtl="0" algn="l">
              <a:spcBef>
                <a:spcPts val="0"/>
              </a:spcBef>
              <a:spcAft>
                <a:spcPts val="0"/>
              </a:spcAft>
              <a:buSzPts val="2300"/>
              <a:buAutoNum type="arabicPeriod" startAt="209"/>
            </a:pPr>
            <a:r>
              <a:rPr lang="pt-BR"/>
              <a:t>______. ______. Comentário de Kardec à q. 741.</a:t>
            </a:r>
            <a:endParaRPr/>
          </a:p>
          <a:p>
            <a:pPr indent="-374650" lvl="0" marL="457200" rtl="0" algn="l">
              <a:spcBef>
                <a:spcPts val="0"/>
              </a:spcBef>
              <a:spcAft>
                <a:spcPts val="0"/>
              </a:spcAft>
              <a:buSzPts val="2300"/>
              <a:buAutoNum type="arabicPeriod" startAt="209"/>
            </a:pPr>
            <a:r>
              <a:rPr lang="pt-BR"/>
              <a:t>______. ______. q. 742.</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9"/>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127" name="Google Shape;127;p2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457200" lvl="0" marL="0" rtl="0" algn="l">
              <a:spcBef>
                <a:spcPts val="0"/>
              </a:spcBef>
              <a:spcAft>
                <a:spcPts val="1200"/>
              </a:spcAft>
              <a:buNone/>
            </a:pPr>
            <a:r>
              <a:rPr lang="pt-BR"/>
              <a:t>Os flagelos fazem parte do processo provacional e expiatório do nosso planeta, alcançando, indistintamente, grandes e pequenos, ricos e pobres. Jesus, conhecedor profundo das necessidades de aprendizado humano, já nos advertia no Sermão Profético (Mateus, 24:6 a 8):</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6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Referências</a:t>
            </a:r>
            <a:endParaRPr/>
          </a:p>
        </p:txBody>
      </p:sp>
      <p:sp>
        <p:nvSpPr>
          <p:cNvPr id="343" name="Google Shape;343;p6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74650" lvl="0" marL="457200" rtl="0" algn="l">
              <a:spcBef>
                <a:spcPts val="0"/>
              </a:spcBef>
              <a:spcAft>
                <a:spcPts val="0"/>
              </a:spcAft>
              <a:buSzPts val="2300"/>
              <a:buAutoNum type="arabicPeriod" startAt="215"/>
            </a:pPr>
            <a:r>
              <a:rPr lang="pt-BR"/>
              <a:t>CALLIGARIS, Rodolfo. As leis morais. 15. ed. 5. imp. Brasília: FEB, 2016. cap. 21 – A lei de destruição.</a:t>
            </a:r>
            <a:endParaRPr/>
          </a:p>
          <a:p>
            <a:pPr indent="-374650" lvl="0" marL="457200" rtl="0" algn="l">
              <a:spcBef>
                <a:spcPts val="0"/>
              </a:spcBef>
              <a:spcAft>
                <a:spcPts val="0"/>
              </a:spcAft>
              <a:buSzPts val="2300"/>
              <a:buAutoNum type="arabicPeriod" startAt="215"/>
            </a:pPr>
            <a:r>
              <a:rPr lang="pt-BR"/>
              <a:t>FRANCO, Divaldo Pereira. Temas da vida e da morte. Pelo Espírito de Manoel Philomeno de Miranda. 7. ed. 3. imp. Brasília: FEB, 2018. cap. Flagelos e males.</a:t>
            </a:r>
            <a:endParaRPr/>
          </a:p>
          <a:p>
            <a:pPr indent="-374650" lvl="0" marL="457200" rtl="0" algn="l">
              <a:spcBef>
                <a:spcPts val="0"/>
              </a:spcBef>
              <a:spcAft>
                <a:spcPts val="0"/>
              </a:spcAft>
              <a:buSzPts val="2300"/>
              <a:buAutoNum type="arabicPeriod" startAt="215"/>
            </a:pPr>
            <a:r>
              <a:rPr lang="pt-BR"/>
              <a:t>KARDEC, Allan. A gênese. Trad. Guillon Ribeiro. 53. ed. 9. imp. (Edição Histórica). Brasília: FEB, 2020. cap. 3, it. 4.</a:t>
            </a:r>
            <a:endParaRPr/>
          </a:p>
          <a:p>
            <a:pPr indent="-374650" lvl="0" marL="457200" rtl="0" algn="l">
              <a:spcBef>
                <a:spcPts val="0"/>
              </a:spcBef>
              <a:spcAft>
                <a:spcPts val="0"/>
              </a:spcAft>
              <a:buSzPts val="2300"/>
              <a:buAutoNum type="arabicPeriod" startAt="215"/>
            </a:pPr>
            <a:r>
              <a:rPr lang="pt-BR"/>
              <a:t>______. ______. it. 5.</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6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Referências</a:t>
            </a:r>
            <a:endParaRPr/>
          </a:p>
        </p:txBody>
      </p:sp>
      <p:sp>
        <p:nvSpPr>
          <p:cNvPr id="349" name="Google Shape;349;p6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74650" lvl="0" marL="457200" rtl="0" algn="l">
              <a:spcBef>
                <a:spcPts val="0"/>
              </a:spcBef>
              <a:spcAft>
                <a:spcPts val="0"/>
              </a:spcAft>
              <a:buSzPts val="2300"/>
              <a:buAutoNum type="arabicPeriod" startAt="219"/>
            </a:pPr>
            <a:r>
              <a:rPr lang="pt-BR"/>
              <a:t>______. ______. it. 6.</a:t>
            </a:r>
            <a:endParaRPr/>
          </a:p>
          <a:p>
            <a:pPr indent="-374650" lvl="0" marL="457200" rtl="0" algn="l">
              <a:spcBef>
                <a:spcPts val="0"/>
              </a:spcBef>
              <a:spcAft>
                <a:spcPts val="0"/>
              </a:spcAft>
              <a:buSzPts val="2300"/>
              <a:buAutoNum type="arabicPeriod" startAt="219"/>
            </a:pPr>
            <a:r>
              <a:rPr lang="pt-BR"/>
              <a:t>______. ______. it.7.______. ______. it.7.</a:t>
            </a:r>
            <a:endParaRPr/>
          </a:p>
          <a:p>
            <a:pPr indent="-374650" lvl="0" marL="457200" rtl="0" algn="l">
              <a:spcBef>
                <a:spcPts val="0"/>
              </a:spcBef>
              <a:spcAft>
                <a:spcPts val="0"/>
              </a:spcAft>
              <a:buSzPts val="2300"/>
              <a:buAutoNum type="arabicPeriod" startAt="219"/>
            </a:pPr>
            <a:r>
              <a:rPr lang="pt-BR"/>
              <a:t>______. O evangelho segundo o espiritismo. Trad. Guillon Ribeiro. 131. ed. 14. imp. (Edição Histórica). Brasília: FEB, 2019. cap. 5, it. 6.</a:t>
            </a:r>
            <a:endParaRPr/>
          </a:p>
          <a:p>
            <a:pPr indent="-374650" lvl="0" marL="457200" rtl="0" algn="l">
              <a:spcBef>
                <a:spcPts val="0"/>
              </a:spcBef>
              <a:spcAft>
                <a:spcPts val="0"/>
              </a:spcAft>
              <a:buSzPts val="2300"/>
              <a:buAutoNum type="arabicPeriod" startAt="219"/>
            </a:pPr>
            <a:r>
              <a:rPr lang="pt-BR"/>
              <a:t>______. O livro dos espíritos. Trad. Guillon Ribeiro. 93. ed. 9. imp. (Edição Histórica). Brasília: FEB, 2019. q. 742.</a:t>
            </a:r>
            <a:endParaRPr/>
          </a:p>
          <a:p>
            <a:pPr indent="-374650" lvl="0" marL="457200" rtl="0" algn="l">
              <a:spcBef>
                <a:spcPts val="0"/>
              </a:spcBef>
              <a:spcAft>
                <a:spcPts val="0"/>
              </a:spcAft>
              <a:buSzPts val="2300"/>
              <a:buAutoNum type="arabicPeriod" startAt="219"/>
            </a:pPr>
            <a:r>
              <a:rPr lang="pt-BR"/>
              <a:t>______. ______. q. 744.</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6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Referências</a:t>
            </a:r>
            <a:endParaRPr/>
          </a:p>
        </p:txBody>
      </p:sp>
      <p:sp>
        <p:nvSpPr>
          <p:cNvPr id="355" name="Google Shape;355;p6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74650" lvl="0" marL="457200" rtl="0" algn="l">
              <a:spcBef>
                <a:spcPts val="0"/>
              </a:spcBef>
              <a:spcAft>
                <a:spcPts val="0"/>
              </a:spcAft>
              <a:buSzPts val="2300"/>
              <a:buAutoNum type="arabicPeriod" startAt="224"/>
            </a:pPr>
            <a:r>
              <a:rPr lang="pt-BR"/>
              <a:t>AGUAROD, Angel. Grandes e pequenos problemas. Trad. Guillon Ribeiro. 8. ed. 1. imp. Brasília: FEB, 2020. cap. 6 – O problema da paz, it. 6.1 A guerra e suas causas.</a:t>
            </a:r>
            <a:endParaRPr/>
          </a:p>
          <a:p>
            <a:pPr indent="-374650" lvl="0" marL="457200" rtl="0" algn="l">
              <a:spcBef>
                <a:spcPts val="0"/>
              </a:spcBef>
              <a:spcAft>
                <a:spcPts val="0"/>
              </a:spcAft>
              <a:buSzPts val="2300"/>
              <a:buAutoNum type="arabicPeriod" startAt="224"/>
            </a:pPr>
            <a:r>
              <a:rPr lang="pt-BR"/>
              <a:t>KARDEC, Allan. O livro dos espíritos. Trad. Guillon Ribeiro. 93. ed. 9. imp. (Edição Histórica). Brasília: FEB, 2019. q. 743.</a:t>
            </a:r>
            <a:endParaRPr/>
          </a:p>
          <a:p>
            <a:pPr indent="-374650" lvl="0" marL="457200" rtl="0" algn="l">
              <a:spcBef>
                <a:spcPts val="0"/>
              </a:spcBef>
              <a:spcAft>
                <a:spcPts val="0"/>
              </a:spcAft>
              <a:buSzPts val="2300"/>
              <a:buAutoNum type="arabicPeriod" startAt="224"/>
            </a:pPr>
            <a:r>
              <a:rPr lang="pt-BR"/>
              <a:t>XAVIER, Francisco Cândido. Religião dos espíritos. Pelo Espírito Emmanuel. 22. ed. 9. imp. Brasília: FEB, 2019. cap. 41 – O caminho da paz.</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6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Referências</a:t>
            </a:r>
            <a:endParaRPr/>
          </a:p>
        </p:txBody>
      </p:sp>
      <p:sp>
        <p:nvSpPr>
          <p:cNvPr id="361" name="Google Shape;361;p6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74650" lvl="0" marL="457200" rtl="0" algn="l">
              <a:spcBef>
                <a:spcPts val="0"/>
              </a:spcBef>
              <a:spcAft>
                <a:spcPts val="0"/>
              </a:spcAft>
              <a:buSzPts val="2300"/>
              <a:buAutoNum type="arabicPeriod"/>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30"/>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133" name="Google Shape;133;p3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457200" rtl="0" algn="l">
              <a:spcBef>
                <a:spcPts val="0"/>
              </a:spcBef>
              <a:spcAft>
                <a:spcPts val="1200"/>
              </a:spcAft>
              <a:buNone/>
            </a:pPr>
            <a:r>
              <a:rPr i="1" lang="pt-BR"/>
              <a:t>Haveis de ouvir sobre guerras e rumores de guerra. Cuidado para não vos alarmardes. É preciso que aconteçam, mas ainda não é o fim. Pois se levantará nação contra nação e reino contra reino. E haverá fome e terremotos em todos os lugares. Tudo isso será o princípio das dores.</a:t>
            </a:r>
            <a:r>
              <a:rPr baseline="30000" lang="pt-BR"/>
              <a:t>209</a:t>
            </a:r>
            <a:endParaRPr baseline="300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31"/>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139" name="Google Shape;139;p3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457200" lvl="0" marL="0" rtl="0" algn="l">
              <a:spcBef>
                <a:spcPts val="0"/>
              </a:spcBef>
              <a:spcAft>
                <a:spcPts val="0"/>
              </a:spcAft>
              <a:buNone/>
            </a:pPr>
            <a:r>
              <a:rPr lang="pt-BR"/>
              <a:t>Os Espíritos orientadores nos esclarecem que Deus permite ser a Humanidade atingida por flagelos,</a:t>
            </a:r>
            <a:endParaRPr/>
          </a:p>
          <a:p>
            <a:pPr indent="0" lvl="0" marL="457200" rtl="0" algn="l">
              <a:spcBef>
                <a:spcPts val="1200"/>
              </a:spcBef>
              <a:spcAft>
                <a:spcPts val="1200"/>
              </a:spcAft>
              <a:buNone/>
            </a:pPr>
            <a:r>
              <a:rPr i="1" lang="pt-BR"/>
              <a:t>Para fazê-la progredir mais depressa. Já não dissemos ser a destruição uma necessidade para a regeneração moral dos Espíritos, que, em cada nova existência, sobem um degrau na escala do aperfeiçoamento? Preciso é que se veja o objetivo, para que os resultados possam ser apreciados. </a:t>
            </a:r>
            <a:endParaRPr i="1"/>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32"/>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145" name="Google Shape;145;p3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457200" rtl="0" algn="l">
              <a:spcBef>
                <a:spcPts val="0"/>
              </a:spcBef>
              <a:spcAft>
                <a:spcPts val="1200"/>
              </a:spcAft>
              <a:buNone/>
            </a:pPr>
            <a:r>
              <a:rPr i="1" lang="pt-BR"/>
              <a:t>Somente do vosso ponto de vista pessoal os apreciais; daí vem que os qualificais de flagelos, por efeito do prejuízo que vos causam. Essas subversões, porém, são frequentemente necessárias para que mais pronto se dê o advento de uma melhor ordem de coisas e para que se realize em alguns anos o que teria exigido muitos séculos.</a:t>
            </a:r>
            <a:r>
              <a:rPr baseline="30000" lang="pt-BR"/>
              <a:t>210</a:t>
            </a:r>
            <a:endParaRPr baseline="300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33"/>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151" name="Google Shape;151;p3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457200" lvl="0" marL="0" rtl="0" algn="l">
              <a:spcBef>
                <a:spcPts val="0"/>
              </a:spcBef>
              <a:spcAft>
                <a:spcPts val="1200"/>
              </a:spcAft>
              <a:buNone/>
            </a:pPr>
            <a:r>
              <a:rPr lang="pt-BR"/>
              <a:t>Na verdade, o homem poderia evitar o sofrimento dos flagelos se fosse mais cuidadoso nas suas escolhas. Deus, em sua infinita bondade, oferece-nos inúmeros outros instrumentos de progresso, mas, como seres imperfeitos que ainda somos, optamos por seguir os caminhos mais ásperos e tortuosos da vida.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3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pt-BR"/>
              <a:t>4 Subsídios</a:t>
            </a:r>
            <a:endParaRPr/>
          </a:p>
        </p:txBody>
      </p:sp>
      <p:sp>
        <p:nvSpPr>
          <p:cNvPr id="157" name="Google Shape;157;p3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457200" lvl="0" marL="0" rtl="0" algn="l">
              <a:spcBef>
                <a:spcPts val="0"/>
              </a:spcBef>
              <a:spcAft>
                <a:spcPts val="0"/>
              </a:spcAft>
              <a:buNone/>
            </a:pPr>
            <a:r>
              <a:rPr lang="pt-BR"/>
              <a:t>Deus nos dá</a:t>
            </a:r>
            <a:endParaRPr/>
          </a:p>
          <a:p>
            <a:pPr indent="0" lvl="0" marL="457200" rtl="0" algn="l">
              <a:spcBef>
                <a:spcPts val="1200"/>
              </a:spcBef>
              <a:spcAft>
                <a:spcPts val="1200"/>
              </a:spcAft>
              <a:buNone/>
            </a:pPr>
            <a:r>
              <a:rPr lang="pt-BR"/>
              <a:t>[...]</a:t>
            </a:r>
            <a:r>
              <a:rPr i="1" lang="pt-BR"/>
              <a:t> os meios de progredir pelo conhecimento do bem e do mal. O homem, porém, não se aproveita desses meios. Necessário, portanto, se torna que seja castigado no seu orgulho e que se lhe faça sentir a sua fraqueza.</a:t>
            </a:r>
            <a:r>
              <a:rPr baseline="30000" lang="pt-BR"/>
              <a:t>211</a:t>
            </a:r>
            <a:endParaRPr baseline="30000"/>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NECAL">
  <a:themeElements>
    <a:clrScheme name="Slate">
      <a:dk1>
        <a:srgbClr val="FFFFFF"/>
      </a:dk1>
      <a:lt1>
        <a:srgbClr val="37475A"/>
      </a:lt1>
      <a:dk2>
        <a:srgbClr val="9E9E9E"/>
      </a:dk2>
      <a:lt2>
        <a:srgbClr val="E0E0E0"/>
      </a:lt2>
      <a:accent1>
        <a:srgbClr val="616161"/>
      </a:accent1>
      <a:accent2>
        <a:srgbClr val="78909C"/>
      </a:accent2>
      <a:accent3>
        <a:srgbClr val="CACACA"/>
      </a:accent3>
      <a:accent4>
        <a:srgbClr val="64FFDA"/>
      </a:accent4>
      <a:accent5>
        <a:srgbClr val="FFFFFF"/>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