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Cormorant Garamond Bold" charset="1" panose="00000800000000000000"/>
      <p:regular r:id="rId22"/>
    </p:embeddedFont>
    <p:embeddedFont>
      <p:font typeface="Inter" charset="1" panose="02000503000000020004"/>
      <p:regular r:id="rId23"/>
    </p:embeddedFont>
    <p:embeddedFont>
      <p:font typeface="Boston Angel" charset="1" panose="00000000000000000000"/>
      <p:regular r:id="rId24"/>
    </p:embeddedFont>
    <p:embeddedFont>
      <p:font typeface="Open Sans" charset="1" panose="020B0606030504020204"/>
      <p:regular r:id="rId25"/>
    </p:embeddedFont>
    <p:embeddedFont>
      <p:font typeface="Maharlika" charset="1" panose="00000000000000000000"/>
      <p:regular r:id="rId26"/>
    </p:embeddedFont>
    <p:embeddedFont>
      <p:font typeface="Cardo" charset="1" panose="02020600000000000000"/>
      <p:regular r:id="rId27"/>
    </p:embeddedFont>
    <p:embeddedFont>
      <p:font typeface="Cardo Bold" charset="1" panose="02020804080000020003"/>
      <p:regular r:id="rId28"/>
    </p:embeddedFont>
    <p:embeddedFont>
      <p:font typeface="Cardo Italics" charset="1" panose="02020600000000000000"/>
      <p:regular r:id="rId29"/>
    </p:embeddedFont>
    <p:embeddedFont>
      <p:font typeface="Prata" charset="1" panose="000005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png" Type="http://schemas.openxmlformats.org/officeDocument/2006/relationships/image"/><Relationship Id="rId11" Target="../media/image29.png" Type="http://schemas.openxmlformats.org/officeDocument/2006/relationships/image"/><Relationship Id="rId12" Target="../media/image30.png" Type="http://schemas.openxmlformats.org/officeDocument/2006/relationships/image"/><Relationship Id="rId13" Target="../media/image31.png" Type="http://schemas.openxmlformats.org/officeDocument/2006/relationships/image"/><Relationship Id="rId14" Target="../media/image32.png" Type="http://schemas.openxmlformats.org/officeDocument/2006/relationships/image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png" Type="http://schemas.openxmlformats.org/officeDocument/2006/relationships/image"/><Relationship Id="rId8" Target="../media/image26.png" Type="http://schemas.openxmlformats.org/officeDocument/2006/relationships/image"/><Relationship Id="rId9" Target="../media/image2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png" Type="http://schemas.openxmlformats.org/officeDocument/2006/relationships/image"/><Relationship Id="rId12" Target="../media/image43.png" Type="http://schemas.openxmlformats.org/officeDocument/2006/relationships/image"/><Relationship Id="rId13" Target="../media/image44.png" Type="http://schemas.openxmlformats.org/officeDocument/2006/relationships/image"/><Relationship Id="rId14" Target="../media/image45.png" Type="http://schemas.openxmlformats.org/officeDocument/2006/relationships/image"/><Relationship Id="rId2" Target="../media/image33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Relationship Id="rId7" Target="../media/image38.png" Type="http://schemas.openxmlformats.org/officeDocument/2006/relationships/image"/><Relationship Id="rId8" Target="../media/image39.png" Type="http://schemas.openxmlformats.org/officeDocument/2006/relationships/image"/><Relationship Id="rId9" Target="../media/image4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png" Type="http://schemas.openxmlformats.org/officeDocument/2006/relationships/image"/><Relationship Id="rId12" Target="../media/image56.png" Type="http://schemas.openxmlformats.org/officeDocument/2006/relationships/image"/><Relationship Id="rId13" Target="../media/image57.png" Type="http://schemas.openxmlformats.org/officeDocument/2006/relationships/image"/><Relationship Id="rId14" Target="../media/image58.png" Type="http://schemas.openxmlformats.org/officeDocument/2006/relationships/image"/><Relationship Id="rId15" Target="../media/image59.png" Type="http://schemas.openxmlformats.org/officeDocument/2006/relationships/image"/><Relationship Id="rId2" Target="../media/image46.png" Type="http://schemas.openxmlformats.org/officeDocument/2006/relationships/image"/><Relationship Id="rId3" Target="../media/image47.png" Type="http://schemas.openxmlformats.org/officeDocument/2006/relationships/image"/><Relationship Id="rId4" Target="../media/image48.png" Type="http://schemas.openxmlformats.org/officeDocument/2006/relationships/image"/><Relationship Id="rId5" Target="../media/image49.png" Type="http://schemas.openxmlformats.org/officeDocument/2006/relationships/image"/><Relationship Id="rId6" Target="../media/image50.png" Type="http://schemas.openxmlformats.org/officeDocument/2006/relationships/image"/><Relationship Id="rId7" Target="../media/image51.png" Type="http://schemas.openxmlformats.org/officeDocument/2006/relationships/image"/><Relationship Id="rId8" Target="../media/image52.pn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43300" y="2762250"/>
            <a:ext cx="4953000" cy="6429375"/>
          </a:xfrm>
          <a:custGeom>
            <a:avLst/>
            <a:gdLst/>
            <a:ahLst/>
            <a:cxnLst/>
            <a:rect r="r" b="b" t="t" l="l"/>
            <a:pathLst>
              <a:path h="6429375" w="4953000">
                <a:moveTo>
                  <a:pt x="0" y="0"/>
                </a:moveTo>
                <a:lnTo>
                  <a:pt x="4953000" y="0"/>
                </a:lnTo>
                <a:lnTo>
                  <a:pt x="4953000" y="6429375"/>
                </a:lnTo>
                <a:lnTo>
                  <a:pt x="0" y="6429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46" t="-2962" r="0" b="-44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28242" y="796528"/>
            <a:ext cx="18446218" cy="2638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690"/>
              </a:lnSpc>
            </a:pPr>
            <a:r>
              <a:rPr lang="en-US" sz="15492" b="true">
                <a:solidFill>
                  <a:srgbClr val="4A2C23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Por que dói?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28242" y="3626886"/>
            <a:ext cx="18446218" cy="815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27"/>
              </a:lnSpc>
            </a:pPr>
            <a:r>
              <a:rPr lang="en-US" sz="4733" spc="165">
                <a:solidFill>
                  <a:srgbClr val="4A2C23"/>
                </a:solidFill>
                <a:latin typeface="Inter"/>
                <a:ea typeface="Inter"/>
                <a:cs typeface="Inter"/>
                <a:sym typeface="Inter"/>
              </a:rPr>
              <a:t>com Rodrigo Saczuk Niz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96815"/>
            <a:ext cx="5481240" cy="7093370"/>
          </a:xfrm>
          <a:custGeom>
            <a:avLst/>
            <a:gdLst/>
            <a:ahLst/>
            <a:cxnLst/>
            <a:rect r="r" b="b" t="t" l="l"/>
            <a:pathLst>
              <a:path h="7093370" w="5481240">
                <a:moveTo>
                  <a:pt x="0" y="0"/>
                </a:moveTo>
                <a:lnTo>
                  <a:pt x="5481240" y="0"/>
                </a:lnTo>
                <a:lnTo>
                  <a:pt x="5481240" y="7093370"/>
                </a:lnTo>
                <a:lnTo>
                  <a:pt x="0" y="70933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259492" y="1913602"/>
            <a:ext cx="10363381" cy="636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8"/>
              </a:lnSpc>
            </a:pP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A cura das feridas emocionais e o desenvolvimento do autoamor são os alicerces que libertam a alma dos condicionamentos do passado, permitindo o verdadeiro amor ao próximo e o despertar da essência divina.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89888" y="3924300"/>
            <a:ext cx="10168128" cy="243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4"/>
              </a:lnSpc>
            </a:pPr>
            <a:r>
              <a:rPr lang="en-US" sz="8045">
                <a:solidFill>
                  <a:srgbClr val="F2E3C9"/>
                </a:solidFill>
                <a:latin typeface="Prata"/>
                <a:ea typeface="Prata"/>
                <a:cs typeface="Prata"/>
                <a:sym typeface="Prata"/>
              </a:rPr>
              <a:t>O sofrimento não é um fim em si mesmo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877050" y="5724525"/>
            <a:ext cx="2486025" cy="4562475"/>
          </a:xfrm>
          <a:custGeom>
            <a:avLst/>
            <a:gdLst/>
            <a:ahLst/>
            <a:cxnLst/>
            <a:rect r="r" b="b" t="t" l="l"/>
            <a:pathLst>
              <a:path h="4562475" w="2486025">
                <a:moveTo>
                  <a:pt x="0" y="0"/>
                </a:moveTo>
                <a:lnTo>
                  <a:pt x="2486025" y="0"/>
                </a:lnTo>
                <a:lnTo>
                  <a:pt x="2486025" y="4562475"/>
                </a:lnTo>
                <a:lnTo>
                  <a:pt x="0" y="45624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63" t="-334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572000" y="6429375"/>
            <a:ext cx="3486150" cy="3857625"/>
          </a:xfrm>
          <a:custGeom>
            <a:avLst/>
            <a:gdLst/>
            <a:ahLst/>
            <a:cxnLst/>
            <a:rect r="r" b="b" t="t" l="l"/>
            <a:pathLst>
              <a:path h="3857625" w="3486150">
                <a:moveTo>
                  <a:pt x="0" y="0"/>
                </a:moveTo>
                <a:lnTo>
                  <a:pt x="3486150" y="0"/>
                </a:lnTo>
                <a:lnTo>
                  <a:pt x="3486150" y="3857625"/>
                </a:lnTo>
                <a:lnTo>
                  <a:pt x="0" y="38576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582525" y="5314950"/>
            <a:ext cx="3314700" cy="4972050"/>
          </a:xfrm>
          <a:custGeom>
            <a:avLst/>
            <a:gdLst/>
            <a:ahLst/>
            <a:cxnLst/>
            <a:rect r="r" b="b" t="t" l="l"/>
            <a:pathLst>
              <a:path h="4972050" w="3314700">
                <a:moveTo>
                  <a:pt x="0" y="0"/>
                </a:moveTo>
                <a:lnTo>
                  <a:pt x="3314700" y="0"/>
                </a:lnTo>
                <a:lnTo>
                  <a:pt x="3314700" y="4972050"/>
                </a:lnTo>
                <a:lnTo>
                  <a:pt x="0" y="4972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459" t="-3448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44700" y="5781675"/>
            <a:ext cx="3238500" cy="4505325"/>
          </a:xfrm>
          <a:custGeom>
            <a:avLst/>
            <a:gdLst/>
            <a:ahLst/>
            <a:cxnLst/>
            <a:rect r="r" b="b" t="t" l="l"/>
            <a:pathLst>
              <a:path h="4505325" w="3238500">
                <a:moveTo>
                  <a:pt x="0" y="0"/>
                </a:moveTo>
                <a:lnTo>
                  <a:pt x="3238500" y="0"/>
                </a:lnTo>
                <a:lnTo>
                  <a:pt x="3238500" y="4505325"/>
                </a:lnTo>
                <a:lnTo>
                  <a:pt x="0" y="45053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00" t="0" r="-2941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591550" y="2505075"/>
            <a:ext cx="4476750" cy="7781925"/>
          </a:xfrm>
          <a:custGeom>
            <a:avLst/>
            <a:gdLst/>
            <a:ahLst/>
            <a:cxnLst/>
            <a:rect r="r" b="b" t="t" l="l"/>
            <a:pathLst>
              <a:path h="7781925" w="4476750">
                <a:moveTo>
                  <a:pt x="0" y="0"/>
                </a:moveTo>
                <a:lnTo>
                  <a:pt x="4476750" y="0"/>
                </a:lnTo>
                <a:lnTo>
                  <a:pt x="4476750" y="7781925"/>
                </a:lnTo>
                <a:lnTo>
                  <a:pt x="0" y="77819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340" t="-1958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114925" y="5857875"/>
            <a:ext cx="409575" cy="571500"/>
          </a:xfrm>
          <a:custGeom>
            <a:avLst/>
            <a:gdLst/>
            <a:ahLst/>
            <a:cxnLst/>
            <a:rect r="r" b="b" t="t" l="l"/>
            <a:pathLst>
              <a:path h="571500" w="409575">
                <a:moveTo>
                  <a:pt x="0" y="0"/>
                </a:moveTo>
                <a:lnTo>
                  <a:pt x="409575" y="0"/>
                </a:lnTo>
                <a:lnTo>
                  <a:pt x="40957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7906" t="-13333" r="-3488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115175" y="5162550"/>
            <a:ext cx="381000" cy="571500"/>
          </a:xfrm>
          <a:custGeom>
            <a:avLst/>
            <a:gdLst/>
            <a:ahLst/>
            <a:cxnLst/>
            <a:rect r="r" b="b" t="t" l="l"/>
            <a:pathLst>
              <a:path h="571500" w="381000">
                <a:moveTo>
                  <a:pt x="0" y="0"/>
                </a:moveTo>
                <a:lnTo>
                  <a:pt x="381000" y="0"/>
                </a:lnTo>
                <a:lnTo>
                  <a:pt x="38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0000" t="-3333" r="-32500" b="-1000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201525" y="4219575"/>
            <a:ext cx="333375" cy="523875"/>
          </a:xfrm>
          <a:custGeom>
            <a:avLst/>
            <a:gdLst/>
            <a:ahLst/>
            <a:cxnLst/>
            <a:rect r="r" b="b" t="t" l="l"/>
            <a:pathLst>
              <a:path h="523875" w="333375">
                <a:moveTo>
                  <a:pt x="0" y="0"/>
                </a:moveTo>
                <a:lnTo>
                  <a:pt x="333375" y="0"/>
                </a:lnTo>
                <a:lnTo>
                  <a:pt x="333375" y="523875"/>
                </a:lnTo>
                <a:lnTo>
                  <a:pt x="0" y="5238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8571" t="-29090" r="-28571" b="-36363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001750" y="4572000"/>
            <a:ext cx="438150" cy="638175"/>
          </a:xfrm>
          <a:custGeom>
            <a:avLst/>
            <a:gdLst/>
            <a:ahLst/>
            <a:cxnLst/>
            <a:rect r="r" b="b" t="t" l="l"/>
            <a:pathLst>
              <a:path h="638175" w="438150">
                <a:moveTo>
                  <a:pt x="0" y="0"/>
                </a:moveTo>
                <a:lnTo>
                  <a:pt x="438150" y="0"/>
                </a:lnTo>
                <a:lnTo>
                  <a:pt x="438150" y="638175"/>
                </a:lnTo>
                <a:lnTo>
                  <a:pt x="0" y="63817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391" t="-11940" r="-34782" b="-2388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278350" y="5353050"/>
            <a:ext cx="361950" cy="523875"/>
          </a:xfrm>
          <a:custGeom>
            <a:avLst/>
            <a:gdLst/>
            <a:ahLst/>
            <a:cxnLst/>
            <a:rect r="r" b="b" t="t" l="l"/>
            <a:pathLst>
              <a:path h="523875" w="361950">
                <a:moveTo>
                  <a:pt x="0" y="0"/>
                </a:moveTo>
                <a:lnTo>
                  <a:pt x="361950" y="0"/>
                </a:lnTo>
                <a:lnTo>
                  <a:pt x="361950" y="523875"/>
                </a:lnTo>
                <a:lnTo>
                  <a:pt x="0" y="5238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3684" t="0" r="0" b="-23636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25200" y="0"/>
            <a:ext cx="4876800" cy="3648075"/>
          </a:xfrm>
          <a:custGeom>
            <a:avLst/>
            <a:gdLst/>
            <a:ahLst/>
            <a:cxnLst/>
            <a:rect r="r" b="b" t="t" l="l"/>
            <a:pathLst>
              <a:path h="3648075" w="4876800">
                <a:moveTo>
                  <a:pt x="0" y="0"/>
                </a:moveTo>
                <a:lnTo>
                  <a:pt x="4876800" y="0"/>
                </a:lnTo>
                <a:lnTo>
                  <a:pt x="4876800" y="3648075"/>
                </a:lnTo>
                <a:lnTo>
                  <a:pt x="0" y="36480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85" t="0" r="-2343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306300" y="857250"/>
            <a:ext cx="2724150" cy="1714500"/>
          </a:xfrm>
          <a:custGeom>
            <a:avLst/>
            <a:gdLst/>
            <a:ahLst/>
            <a:cxnLst/>
            <a:rect r="r" b="b" t="t" l="l"/>
            <a:pathLst>
              <a:path h="1714500" w="2724150">
                <a:moveTo>
                  <a:pt x="0" y="0"/>
                </a:moveTo>
                <a:lnTo>
                  <a:pt x="2724150" y="0"/>
                </a:lnTo>
                <a:lnTo>
                  <a:pt x="2724150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195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57725" y="0"/>
            <a:ext cx="2962275" cy="3648075"/>
          </a:xfrm>
          <a:custGeom>
            <a:avLst/>
            <a:gdLst/>
            <a:ahLst/>
            <a:cxnLst/>
            <a:rect r="r" b="b" t="t" l="l"/>
            <a:pathLst>
              <a:path h="3648075" w="2962275">
                <a:moveTo>
                  <a:pt x="0" y="0"/>
                </a:moveTo>
                <a:lnTo>
                  <a:pt x="2962275" y="0"/>
                </a:lnTo>
                <a:lnTo>
                  <a:pt x="2962275" y="3648075"/>
                </a:lnTo>
                <a:lnTo>
                  <a:pt x="0" y="36480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93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715000" y="1933575"/>
            <a:ext cx="1181100" cy="1123950"/>
          </a:xfrm>
          <a:custGeom>
            <a:avLst/>
            <a:gdLst/>
            <a:ahLst/>
            <a:cxnLst/>
            <a:rect r="r" b="b" t="t" l="l"/>
            <a:pathLst>
              <a:path h="1123950" w="1181100">
                <a:moveTo>
                  <a:pt x="0" y="0"/>
                </a:moveTo>
                <a:lnTo>
                  <a:pt x="1181100" y="0"/>
                </a:lnTo>
                <a:lnTo>
                  <a:pt x="1181100" y="1123950"/>
                </a:lnTo>
                <a:lnTo>
                  <a:pt x="0" y="11239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38" t="-847" r="-6451" b="-144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43500" y="3162300"/>
            <a:ext cx="1885950" cy="1809750"/>
          </a:xfrm>
          <a:custGeom>
            <a:avLst/>
            <a:gdLst/>
            <a:ahLst/>
            <a:cxnLst/>
            <a:rect r="r" b="b" t="t" l="l"/>
            <a:pathLst>
              <a:path h="1809750" w="1885950">
                <a:moveTo>
                  <a:pt x="0" y="0"/>
                </a:moveTo>
                <a:lnTo>
                  <a:pt x="1885950" y="0"/>
                </a:lnTo>
                <a:lnTo>
                  <a:pt x="1885950" y="1809750"/>
                </a:lnTo>
                <a:lnTo>
                  <a:pt x="0" y="18097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575" t="-8947" r="-8585" b="-947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81650" y="4038600"/>
            <a:ext cx="2181225" cy="4733925"/>
          </a:xfrm>
          <a:custGeom>
            <a:avLst/>
            <a:gdLst/>
            <a:ahLst/>
            <a:cxnLst/>
            <a:rect r="r" b="b" t="t" l="l"/>
            <a:pathLst>
              <a:path h="4733925" w="2181225">
                <a:moveTo>
                  <a:pt x="0" y="0"/>
                </a:moveTo>
                <a:lnTo>
                  <a:pt x="2181225" y="0"/>
                </a:lnTo>
                <a:lnTo>
                  <a:pt x="2181225" y="4733925"/>
                </a:lnTo>
                <a:lnTo>
                  <a:pt x="0" y="4733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550" t="-3822" r="-3493" b="-40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06075" y="5543550"/>
            <a:ext cx="828675" cy="781050"/>
          </a:xfrm>
          <a:custGeom>
            <a:avLst/>
            <a:gdLst/>
            <a:ahLst/>
            <a:cxnLst/>
            <a:rect r="r" b="b" t="t" l="l"/>
            <a:pathLst>
              <a:path h="781050" w="828675">
                <a:moveTo>
                  <a:pt x="0" y="0"/>
                </a:moveTo>
                <a:lnTo>
                  <a:pt x="828675" y="0"/>
                </a:lnTo>
                <a:lnTo>
                  <a:pt x="82867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896" t="-24390" r="-25287" b="-1341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77400" y="3067050"/>
            <a:ext cx="8610600" cy="5657850"/>
          </a:xfrm>
          <a:custGeom>
            <a:avLst/>
            <a:gdLst/>
            <a:ahLst/>
            <a:cxnLst/>
            <a:rect r="r" b="b" t="t" l="l"/>
            <a:pathLst>
              <a:path h="5657850" w="8610600">
                <a:moveTo>
                  <a:pt x="0" y="0"/>
                </a:moveTo>
                <a:lnTo>
                  <a:pt x="8610600" y="0"/>
                </a:lnTo>
                <a:lnTo>
                  <a:pt x="8610600" y="5657850"/>
                </a:lnTo>
                <a:lnTo>
                  <a:pt x="0" y="56578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216" t="-1178" r="0" b="-2003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06650" y="4619625"/>
            <a:ext cx="1371600" cy="1295400"/>
          </a:xfrm>
          <a:custGeom>
            <a:avLst/>
            <a:gdLst/>
            <a:ahLst/>
            <a:cxnLst/>
            <a:rect r="r" b="b" t="t" l="l"/>
            <a:pathLst>
              <a:path h="1295400" w="1371600">
                <a:moveTo>
                  <a:pt x="0" y="0"/>
                </a:moveTo>
                <a:lnTo>
                  <a:pt x="1371600" y="0"/>
                </a:lnTo>
                <a:lnTo>
                  <a:pt x="1371600" y="1295400"/>
                </a:lnTo>
                <a:lnTo>
                  <a:pt x="0" y="12954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250" t="-9558" r="-5555" b="-6617"/>
            </a:stretch>
          </a:blipFill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5011339" y="7037884"/>
            <a:ext cx="1795470" cy="1663816"/>
            <a:chOff x="0" y="0"/>
            <a:chExt cx="2393960" cy="221842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-12" y="-5099"/>
              <a:ext cx="2393974" cy="2228379"/>
            </a:xfrm>
            <a:custGeom>
              <a:avLst/>
              <a:gdLst/>
              <a:ahLst/>
              <a:cxnLst/>
              <a:rect r="r" b="b" t="t" l="l"/>
              <a:pathLst>
                <a:path h="2228379" w="2393974">
                  <a:moveTo>
                    <a:pt x="12" y="1114190"/>
                  </a:moveTo>
                  <a:lnTo>
                    <a:pt x="12" y="1114190"/>
                  </a:lnTo>
                  <a:cubicBezTo>
                    <a:pt x="-1906" y="716723"/>
                    <a:pt x="225816" y="348685"/>
                    <a:pt x="596949" y="149437"/>
                  </a:cubicBezTo>
                  <a:cubicBezTo>
                    <a:pt x="968082" y="-49812"/>
                    <a:pt x="1425892" y="-49812"/>
                    <a:pt x="1797025" y="149437"/>
                  </a:cubicBezTo>
                  <a:cubicBezTo>
                    <a:pt x="2168159" y="348685"/>
                    <a:pt x="2395880" y="716723"/>
                    <a:pt x="2393962" y="1114190"/>
                  </a:cubicBezTo>
                  <a:cubicBezTo>
                    <a:pt x="2395880" y="1511657"/>
                    <a:pt x="2168159" y="1879695"/>
                    <a:pt x="1797025" y="2078943"/>
                  </a:cubicBezTo>
                  <a:cubicBezTo>
                    <a:pt x="1425892" y="2278192"/>
                    <a:pt x="968082" y="2278192"/>
                    <a:pt x="596949" y="2078943"/>
                  </a:cubicBezTo>
                  <a:cubicBezTo>
                    <a:pt x="225816" y="1879695"/>
                    <a:pt x="-1906" y="1511657"/>
                    <a:pt x="12" y="1114190"/>
                  </a:cubicBezTo>
                  <a:close/>
                </a:path>
              </a:pathLst>
            </a:custGeom>
            <a:blipFill>
              <a:blip r:embed="rId10"/>
              <a:stretch>
                <a:fillRect l="-11667" t="-10534" r="-9817" b="-5159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4192250" y="9210675"/>
            <a:ext cx="2295525" cy="1076325"/>
          </a:xfrm>
          <a:custGeom>
            <a:avLst/>
            <a:gdLst/>
            <a:ahLst/>
            <a:cxnLst/>
            <a:rect r="r" b="b" t="t" l="l"/>
            <a:pathLst>
              <a:path h="1076325" w="2295525">
                <a:moveTo>
                  <a:pt x="0" y="0"/>
                </a:moveTo>
                <a:lnTo>
                  <a:pt x="2295525" y="0"/>
                </a:lnTo>
                <a:lnTo>
                  <a:pt x="229552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074" t="0" r="-2904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296150" y="1676400"/>
            <a:ext cx="2324100" cy="8096250"/>
          </a:xfrm>
          <a:custGeom>
            <a:avLst/>
            <a:gdLst/>
            <a:ahLst/>
            <a:cxnLst/>
            <a:rect r="r" b="b" t="t" l="l"/>
            <a:pathLst>
              <a:path h="8096250" w="2324100">
                <a:moveTo>
                  <a:pt x="0" y="0"/>
                </a:moveTo>
                <a:lnTo>
                  <a:pt x="2324100" y="0"/>
                </a:lnTo>
                <a:lnTo>
                  <a:pt x="2324100" y="8096250"/>
                </a:lnTo>
                <a:lnTo>
                  <a:pt x="0" y="80962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918" t="-2235" r="-7786" b="-1058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0" y="7648575"/>
            <a:ext cx="3486150" cy="2638425"/>
          </a:xfrm>
          <a:custGeom>
            <a:avLst/>
            <a:gdLst/>
            <a:ahLst/>
            <a:cxnLst/>
            <a:rect r="r" b="b" t="t" l="l"/>
            <a:pathLst>
              <a:path h="2638425" w="3486150">
                <a:moveTo>
                  <a:pt x="0" y="0"/>
                </a:moveTo>
                <a:lnTo>
                  <a:pt x="3486150" y="0"/>
                </a:lnTo>
                <a:lnTo>
                  <a:pt x="3486150" y="2638425"/>
                </a:lnTo>
                <a:lnTo>
                  <a:pt x="0" y="26384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5776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96500" y="6686550"/>
            <a:ext cx="8191500" cy="3600450"/>
          </a:xfrm>
          <a:custGeom>
            <a:avLst/>
            <a:gdLst/>
            <a:ahLst/>
            <a:cxnLst/>
            <a:rect r="r" b="b" t="t" l="l"/>
            <a:pathLst>
              <a:path h="3600450" w="8191500">
                <a:moveTo>
                  <a:pt x="0" y="0"/>
                </a:moveTo>
                <a:lnTo>
                  <a:pt x="8191500" y="0"/>
                </a:lnTo>
                <a:lnTo>
                  <a:pt x="8191500" y="3600450"/>
                </a:lnTo>
                <a:lnTo>
                  <a:pt x="0" y="36004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46" t="-1322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38600" y="590550"/>
            <a:ext cx="3371850" cy="6486525"/>
          </a:xfrm>
          <a:custGeom>
            <a:avLst/>
            <a:gdLst/>
            <a:ahLst/>
            <a:cxnLst/>
            <a:rect r="r" b="b" t="t" l="l"/>
            <a:pathLst>
              <a:path h="6486525" w="3371850">
                <a:moveTo>
                  <a:pt x="0" y="0"/>
                </a:moveTo>
                <a:lnTo>
                  <a:pt x="3371850" y="0"/>
                </a:lnTo>
                <a:lnTo>
                  <a:pt x="3371850" y="6486525"/>
                </a:lnTo>
                <a:lnTo>
                  <a:pt x="0" y="64865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72" t="-2496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20475" y="1285875"/>
            <a:ext cx="2514600" cy="5572125"/>
          </a:xfrm>
          <a:custGeom>
            <a:avLst/>
            <a:gdLst/>
            <a:ahLst/>
            <a:cxnLst/>
            <a:rect r="r" b="b" t="t" l="l"/>
            <a:pathLst>
              <a:path h="5572125" w="2514600">
                <a:moveTo>
                  <a:pt x="0" y="0"/>
                </a:moveTo>
                <a:lnTo>
                  <a:pt x="2514600" y="0"/>
                </a:lnTo>
                <a:lnTo>
                  <a:pt x="2514600" y="5572125"/>
                </a:lnTo>
                <a:lnTo>
                  <a:pt x="0" y="5572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66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925550" y="3209925"/>
            <a:ext cx="1533525" cy="4076700"/>
          </a:xfrm>
          <a:custGeom>
            <a:avLst/>
            <a:gdLst/>
            <a:ahLst/>
            <a:cxnLst/>
            <a:rect r="r" b="b" t="t" l="l"/>
            <a:pathLst>
              <a:path h="4076700" w="1533525">
                <a:moveTo>
                  <a:pt x="0" y="0"/>
                </a:moveTo>
                <a:lnTo>
                  <a:pt x="1533525" y="0"/>
                </a:lnTo>
                <a:lnTo>
                  <a:pt x="1533525" y="4076700"/>
                </a:lnTo>
                <a:lnTo>
                  <a:pt x="0" y="4076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33575" y="2219325"/>
            <a:ext cx="4572000" cy="6143625"/>
          </a:xfrm>
          <a:custGeom>
            <a:avLst/>
            <a:gdLst/>
            <a:ahLst/>
            <a:cxnLst/>
            <a:rect r="r" b="b" t="t" l="l"/>
            <a:pathLst>
              <a:path h="6143625" w="4572000">
                <a:moveTo>
                  <a:pt x="0" y="0"/>
                </a:moveTo>
                <a:lnTo>
                  <a:pt x="4572000" y="0"/>
                </a:lnTo>
                <a:lnTo>
                  <a:pt x="4572000" y="6143625"/>
                </a:lnTo>
                <a:lnTo>
                  <a:pt x="0" y="61436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375" t="-1240" r="-625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72300" y="1066800"/>
            <a:ext cx="5438775" cy="8791575"/>
          </a:xfrm>
          <a:custGeom>
            <a:avLst/>
            <a:gdLst/>
            <a:ahLst/>
            <a:cxnLst/>
            <a:rect r="r" b="b" t="t" l="l"/>
            <a:pathLst>
              <a:path h="8791575" w="5438775">
                <a:moveTo>
                  <a:pt x="0" y="0"/>
                </a:moveTo>
                <a:lnTo>
                  <a:pt x="5438775" y="0"/>
                </a:lnTo>
                <a:lnTo>
                  <a:pt x="5438775" y="8791575"/>
                </a:lnTo>
                <a:lnTo>
                  <a:pt x="0" y="87915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75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096625" y="4714875"/>
            <a:ext cx="5495925" cy="5572125"/>
          </a:xfrm>
          <a:custGeom>
            <a:avLst/>
            <a:gdLst/>
            <a:ahLst/>
            <a:cxnLst/>
            <a:rect r="r" b="b" t="t" l="l"/>
            <a:pathLst>
              <a:path h="5572125" w="5495925">
                <a:moveTo>
                  <a:pt x="0" y="0"/>
                </a:moveTo>
                <a:lnTo>
                  <a:pt x="5495925" y="0"/>
                </a:lnTo>
                <a:lnTo>
                  <a:pt x="5495925" y="5572125"/>
                </a:lnTo>
                <a:lnTo>
                  <a:pt x="0" y="55721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3119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4572000" cy="6810375"/>
          </a:xfrm>
          <a:custGeom>
            <a:avLst/>
            <a:gdLst/>
            <a:ahLst/>
            <a:cxnLst/>
            <a:rect r="r" b="b" t="t" l="l"/>
            <a:pathLst>
              <a:path h="6810375" w="4572000">
                <a:moveTo>
                  <a:pt x="0" y="0"/>
                </a:moveTo>
                <a:lnTo>
                  <a:pt x="4572000" y="0"/>
                </a:lnTo>
                <a:lnTo>
                  <a:pt x="4572000" y="6810375"/>
                </a:lnTo>
                <a:lnTo>
                  <a:pt x="0" y="68103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-69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0" y="5143500"/>
            <a:ext cx="8715375" cy="5143500"/>
          </a:xfrm>
          <a:custGeom>
            <a:avLst/>
            <a:gdLst/>
            <a:ahLst/>
            <a:cxnLst/>
            <a:rect r="r" b="b" t="t" l="l"/>
            <a:pathLst>
              <a:path h="5143500" w="8715375">
                <a:moveTo>
                  <a:pt x="0" y="0"/>
                </a:moveTo>
                <a:lnTo>
                  <a:pt x="8715375" y="0"/>
                </a:lnTo>
                <a:lnTo>
                  <a:pt x="871537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7286625"/>
            <a:ext cx="1828800" cy="2657475"/>
          </a:xfrm>
          <a:custGeom>
            <a:avLst/>
            <a:gdLst/>
            <a:ahLst/>
            <a:cxnLst/>
            <a:rect r="r" b="b" t="t" l="l"/>
            <a:pathLst>
              <a:path h="2657475" w="1828800">
                <a:moveTo>
                  <a:pt x="0" y="0"/>
                </a:moveTo>
                <a:lnTo>
                  <a:pt x="1828800" y="0"/>
                </a:lnTo>
                <a:lnTo>
                  <a:pt x="1828800" y="2657475"/>
                </a:lnTo>
                <a:lnTo>
                  <a:pt x="0" y="265747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-7291" b="-5017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781550" y="8029575"/>
            <a:ext cx="2019300" cy="2257425"/>
          </a:xfrm>
          <a:custGeom>
            <a:avLst/>
            <a:gdLst/>
            <a:ahLst/>
            <a:cxnLst/>
            <a:rect r="r" b="b" t="t" l="l"/>
            <a:pathLst>
              <a:path h="2257425" w="2019300">
                <a:moveTo>
                  <a:pt x="0" y="0"/>
                </a:moveTo>
                <a:lnTo>
                  <a:pt x="2019300" y="0"/>
                </a:lnTo>
                <a:lnTo>
                  <a:pt x="2019300" y="2257425"/>
                </a:lnTo>
                <a:lnTo>
                  <a:pt x="0" y="22574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4641" r="-849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0" y="1790700"/>
            <a:ext cx="2305050" cy="3762375"/>
          </a:xfrm>
          <a:custGeom>
            <a:avLst/>
            <a:gdLst/>
            <a:ahLst/>
            <a:cxnLst/>
            <a:rect r="r" b="b" t="t" l="l"/>
            <a:pathLst>
              <a:path h="3762375" w="2305050">
                <a:moveTo>
                  <a:pt x="0" y="0"/>
                </a:moveTo>
                <a:lnTo>
                  <a:pt x="2305050" y="0"/>
                </a:lnTo>
                <a:lnTo>
                  <a:pt x="2305050" y="3762375"/>
                </a:lnTo>
                <a:lnTo>
                  <a:pt x="0" y="376237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2025" r="-4132" b="-34683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1450" y="5257800"/>
            <a:ext cx="1762125" cy="1600200"/>
          </a:xfrm>
          <a:custGeom>
            <a:avLst/>
            <a:gdLst/>
            <a:ahLst/>
            <a:cxnLst/>
            <a:rect r="r" b="b" t="t" l="l"/>
            <a:pathLst>
              <a:path h="1600200" w="1762125">
                <a:moveTo>
                  <a:pt x="0" y="0"/>
                </a:moveTo>
                <a:lnTo>
                  <a:pt x="1762125" y="0"/>
                </a:lnTo>
                <a:lnTo>
                  <a:pt x="1762125" y="1600200"/>
                </a:lnTo>
                <a:lnTo>
                  <a:pt x="0" y="16002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9729" t="-7142" r="-26486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2400" y="6638925"/>
            <a:ext cx="2133600" cy="1028700"/>
          </a:xfrm>
          <a:custGeom>
            <a:avLst/>
            <a:gdLst/>
            <a:ahLst/>
            <a:cxnLst/>
            <a:rect r="r" b="b" t="t" l="l"/>
            <a:pathLst>
              <a:path h="1028700" w="2133600">
                <a:moveTo>
                  <a:pt x="0" y="0"/>
                </a:moveTo>
                <a:lnTo>
                  <a:pt x="2133600" y="0"/>
                </a:lnTo>
                <a:lnTo>
                  <a:pt x="21336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7142" t="0" r="-5357" b="-6759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62656" y="3232741"/>
            <a:ext cx="12362688" cy="3882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61"/>
              </a:lnSpc>
            </a:pPr>
            <a:r>
              <a:rPr lang="en-US" sz="16424">
                <a:solidFill>
                  <a:srgbClr val="F4E8D9"/>
                </a:solidFill>
                <a:latin typeface="Boston Angel"/>
                <a:ea typeface="Boston Angel"/>
                <a:cs typeface="Boston Angel"/>
                <a:sym typeface="Boston Angel"/>
              </a:rPr>
              <a:t>É possível viver sem dor?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514350"/>
            <a:ext cx="9766278" cy="9258300"/>
          </a:xfrm>
          <a:custGeom>
            <a:avLst/>
            <a:gdLst/>
            <a:ahLst/>
            <a:cxnLst/>
            <a:rect r="r" b="b" t="t" l="l"/>
            <a:pathLst>
              <a:path h="9258300" w="9766278">
                <a:moveTo>
                  <a:pt x="0" y="0"/>
                </a:moveTo>
                <a:lnTo>
                  <a:pt x="9766278" y="0"/>
                </a:lnTo>
                <a:lnTo>
                  <a:pt x="9766278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035564" y="8960803"/>
            <a:ext cx="3223736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BBC News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26066" y="1377627"/>
            <a:ext cx="11835869" cy="5917934"/>
          </a:xfrm>
          <a:custGeom>
            <a:avLst/>
            <a:gdLst/>
            <a:ahLst/>
            <a:cxnLst/>
            <a:rect r="r" b="b" t="t" l="l"/>
            <a:pathLst>
              <a:path h="5917934" w="11835869">
                <a:moveTo>
                  <a:pt x="0" y="0"/>
                </a:moveTo>
                <a:lnTo>
                  <a:pt x="11835868" y="0"/>
                </a:lnTo>
                <a:lnTo>
                  <a:pt x="11835868" y="5917935"/>
                </a:lnTo>
                <a:lnTo>
                  <a:pt x="0" y="5917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74420" y="7477760"/>
            <a:ext cx="12339161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"Percebo o ferimento, o dado pode ser chamado dor"</a:t>
            </a:r>
          </a:p>
          <a:p>
            <a:pPr algn="ctr">
              <a:lnSpc>
                <a:spcPts val="4759"/>
              </a:lnSpc>
            </a:p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Filme: O Ext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erminador do Futuro 2: O Julgamento Final (1991)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48272" y="2564823"/>
            <a:ext cx="4480560" cy="1879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524"/>
              </a:lnSpc>
            </a:pPr>
            <a:r>
              <a:rPr lang="en-US" sz="10374">
                <a:solidFill>
                  <a:srgbClr val="F2E2D5"/>
                </a:solidFill>
                <a:latin typeface="Maharlika"/>
                <a:ea typeface="Maharlika"/>
                <a:cs typeface="Maharlika"/>
                <a:sym typeface="Maharlika"/>
              </a:rPr>
              <a:t>Não há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974336" y="3926382"/>
            <a:ext cx="8339328" cy="1997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9"/>
              </a:lnSpc>
            </a:pPr>
            <a:r>
              <a:rPr lang="en-US" sz="10963">
                <a:solidFill>
                  <a:srgbClr val="C47345"/>
                </a:solidFill>
                <a:latin typeface="Maharlika"/>
                <a:ea typeface="Maharlika"/>
                <a:cs typeface="Maharlika"/>
                <a:sym typeface="Maharlika"/>
              </a:rPr>
              <a:t>crescimento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62272" y="5498290"/>
            <a:ext cx="9363456" cy="1813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52"/>
              </a:lnSpc>
            </a:pPr>
            <a:r>
              <a:rPr lang="en-US" sz="9966">
                <a:solidFill>
                  <a:srgbClr val="F2E2D5"/>
                </a:solidFill>
                <a:latin typeface="Maharlika"/>
                <a:ea typeface="Maharlika"/>
                <a:cs typeface="Maharlika"/>
                <a:sym typeface="Maharlika"/>
              </a:rPr>
              <a:t>sem sofrimento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79776" y="1456402"/>
            <a:ext cx="12728448" cy="7278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8"/>
              </a:lnSpc>
            </a:pP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Enquanto a psicanálise e a psicologia existencial nos mostram que o sofrimento, quando elaborado, é necessário para o nosso desenvolvimento, o suicidologista Edwin Shneidman nos alerta para o cenário de ruptura: a </a:t>
            </a:r>
            <a:r>
              <a:rPr lang="en-US" sz="5177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dor psíquica (Psychache)</a:t>
            </a: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, que é o colapso intolerável e inelaborável que desencadeia a </a:t>
            </a:r>
            <a:r>
              <a:rPr lang="en-US" sz="5177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crise suicida</a:t>
            </a: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79776" y="1913602"/>
            <a:ext cx="12728448" cy="636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48"/>
              </a:lnSpc>
            </a:pP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"Deus criou todos os homens iguais para a dor; pequenos ou grandes, </a:t>
            </a:r>
            <a:r>
              <a:rPr lang="en-US" sz="517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ignorantes ou esclarecidos, sofrem todos pelas mesmas causas, para que cada um pese judiciosamente o mal que pode fazer."</a:t>
            </a:r>
          </a:p>
          <a:p>
            <a:pPr algn="l">
              <a:lnSpc>
                <a:spcPts val="7248"/>
              </a:lnSpc>
            </a:pPr>
          </a:p>
          <a:p>
            <a:pPr algn="l">
              <a:lnSpc>
                <a:spcPts val="7248"/>
              </a:lnSpc>
            </a:pPr>
            <a:r>
              <a:rPr lang="en-US" sz="5177" i="true">
                <a:solidFill>
                  <a:srgbClr val="000000"/>
                </a:solidFill>
                <a:latin typeface="Cardo Italics"/>
                <a:ea typeface="Cardo Italics"/>
                <a:cs typeface="Cardo Italics"/>
                <a:sym typeface="Cardo Italics"/>
              </a:rPr>
              <a:t>O Evangelho Segundo o Espiritismo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9886950" cy="3771900"/>
          </a:xfrm>
          <a:custGeom>
            <a:avLst/>
            <a:gdLst/>
            <a:ahLst/>
            <a:cxnLst/>
            <a:rect r="r" b="b" t="t" l="l"/>
            <a:pathLst>
              <a:path h="3771900" w="9886950">
                <a:moveTo>
                  <a:pt x="0" y="0"/>
                </a:moveTo>
                <a:lnTo>
                  <a:pt x="9886950" y="0"/>
                </a:lnTo>
                <a:lnTo>
                  <a:pt x="9886950" y="3771900"/>
                </a:lnTo>
                <a:lnTo>
                  <a:pt x="0" y="3771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348" b="-227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694176" y="4545829"/>
            <a:ext cx="10899648" cy="1267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49"/>
              </a:lnSpc>
            </a:pPr>
            <a:r>
              <a:rPr lang="en-US" sz="7464">
                <a:solidFill>
                  <a:srgbClr val="36464D"/>
                </a:solidFill>
                <a:latin typeface="Prata"/>
                <a:ea typeface="Prata"/>
                <a:cs typeface="Prata"/>
                <a:sym typeface="Prata"/>
              </a:rPr>
              <a:t>Eu conheço minha dor?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5743575"/>
            <a:ext cx="6315075" cy="4543425"/>
          </a:xfrm>
          <a:custGeom>
            <a:avLst/>
            <a:gdLst/>
            <a:ahLst/>
            <a:cxnLst/>
            <a:rect r="r" b="b" t="t" l="l"/>
            <a:pathLst>
              <a:path h="4543425" w="6315075">
                <a:moveTo>
                  <a:pt x="0" y="0"/>
                </a:moveTo>
                <a:lnTo>
                  <a:pt x="6315075" y="0"/>
                </a:lnTo>
                <a:lnTo>
                  <a:pt x="6315075" y="4543425"/>
                </a:lnTo>
                <a:lnTo>
                  <a:pt x="0" y="45434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773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44675" y="0"/>
            <a:ext cx="3743325" cy="3743325"/>
          </a:xfrm>
          <a:custGeom>
            <a:avLst/>
            <a:gdLst/>
            <a:ahLst/>
            <a:cxnLst/>
            <a:rect r="r" b="b" t="t" l="l"/>
            <a:pathLst>
              <a:path h="3743325" w="3743325">
                <a:moveTo>
                  <a:pt x="0" y="0"/>
                </a:moveTo>
                <a:lnTo>
                  <a:pt x="3743325" y="0"/>
                </a:lnTo>
                <a:lnTo>
                  <a:pt x="3743325" y="3743325"/>
                </a:lnTo>
                <a:lnTo>
                  <a:pt x="0" y="3743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34" t="0" r="0" b="-305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934825" y="5962650"/>
            <a:ext cx="6353175" cy="4324350"/>
          </a:xfrm>
          <a:custGeom>
            <a:avLst/>
            <a:gdLst/>
            <a:ahLst/>
            <a:cxnLst/>
            <a:rect r="r" b="b" t="t" l="l"/>
            <a:pathLst>
              <a:path h="4324350" w="6353175">
                <a:moveTo>
                  <a:pt x="0" y="0"/>
                </a:moveTo>
                <a:lnTo>
                  <a:pt x="6353175" y="0"/>
                </a:lnTo>
                <a:lnTo>
                  <a:pt x="6353175" y="4324350"/>
                </a:lnTo>
                <a:lnTo>
                  <a:pt x="0" y="43243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848" t="-4185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4391025"/>
            <a:ext cx="6743700" cy="3457575"/>
          </a:xfrm>
          <a:custGeom>
            <a:avLst/>
            <a:gdLst/>
            <a:ahLst/>
            <a:cxnLst/>
            <a:rect r="r" b="b" t="t" l="l"/>
            <a:pathLst>
              <a:path h="3457575" w="6743700">
                <a:moveTo>
                  <a:pt x="0" y="0"/>
                </a:moveTo>
                <a:lnTo>
                  <a:pt x="6743700" y="0"/>
                </a:lnTo>
                <a:lnTo>
                  <a:pt x="6743700" y="3457575"/>
                </a:lnTo>
                <a:lnTo>
                  <a:pt x="0" y="3457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30" r="-3389" b="-247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44400" y="5572125"/>
            <a:ext cx="5943600" cy="4505325"/>
          </a:xfrm>
          <a:custGeom>
            <a:avLst/>
            <a:gdLst/>
            <a:ahLst/>
            <a:cxnLst/>
            <a:rect r="r" b="b" t="t" l="l"/>
            <a:pathLst>
              <a:path h="4505325" w="5943600">
                <a:moveTo>
                  <a:pt x="0" y="0"/>
                </a:moveTo>
                <a:lnTo>
                  <a:pt x="5943600" y="0"/>
                </a:lnTo>
                <a:lnTo>
                  <a:pt x="5943600" y="4505325"/>
                </a:lnTo>
                <a:lnTo>
                  <a:pt x="0" y="45053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935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00925" y="942975"/>
            <a:ext cx="7839075" cy="8705850"/>
          </a:xfrm>
          <a:custGeom>
            <a:avLst/>
            <a:gdLst/>
            <a:ahLst/>
            <a:cxnLst/>
            <a:rect r="r" b="b" t="t" l="l"/>
            <a:pathLst>
              <a:path h="8705850" w="7839075">
                <a:moveTo>
                  <a:pt x="0" y="0"/>
                </a:moveTo>
                <a:lnTo>
                  <a:pt x="7839075" y="0"/>
                </a:lnTo>
                <a:lnTo>
                  <a:pt x="7839075" y="8705850"/>
                </a:lnTo>
                <a:lnTo>
                  <a:pt x="0" y="87058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84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20815" y="2210241"/>
            <a:ext cx="10899648" cy="1267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49"/>
              </a:lnSpc>
            </a:pPr>
            <a:r>
              <a:rPr lang="en-US" sz="7464">
                <a:solidFill>
                  <a:srgbClr val="36464D"/>
                </a:solidFill>
                <a:latin typeface="Prata"/>
                <a:ea typeface="Prata"/>
                <a:cs typeface="Prata"/>
                <a:sym typeface="Prata"/>
              </a:rPr>
              <a:t>Onde machucou?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DAHUvEZxueU</dc:identifier>
  <dcterms:modified xsi:type="dcterms:W3CDTF">2011-08-01T06:04:30Z</dcterms:modified>
  <cp:revision>1</cp:revision>
  <dc:title>Wall and Ceiling Extension Poster</dc:title>
</cp:coreProperties>
</file>